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8" r:id="rId35"/>
    <p:sldId id="289" r:id="rId36"/>
    <p:sldId id="290" r:id="rId37"/>
    <p:sldId id="291" r:id="rId38"/>
    <p:sldId id="292" r:id="rId39"/>
  </p:sldIdLst>
  <p:sldSz cx="9144000" cy="5143500" type="screen16x9"/>
  <p:notesSz cx="6858000" cy="9144000"/>
  <p:embeddedFontLst>
    <p:embeddedFont>
      <p:font typeface="Roboto Condensed" panose="02000000000000000000"/>
      <p:regular r:id="rId43"/>
    </p:embeddedFont>
    <p:embeddedFont>
      <p:font typeface="Roboto Condensed Light" panose="02000000000000000000"/>
      <p:regular r:id="rId44"/>
    </p:embeddedFont>
    <p:embeddedFont>
      <p:font typeface="Lora"/>
      <p:regular r:id="rId45"/>
      <p:bold r:id="rId46"/>
      <p:italic r:id="rId47"/>
      <p:boldItalic r:id="rId48"/>
    </p:embeddedFont>
    <p:embeddedFont>
      <p:font typeface="Calibri" panose="020F0502020204030204"/>
      <p:regular r:id="rId49"/>
      <p:bold r:id="rId50"/>
      <p:italic r:id="rId51"/>
      <p:boldItalic r:id="rId52"/>
    </p:embeddedFont>
    <p:embeddedFont>
      <p:font typeface="Trebuchet MS" panose="020B0603020202020204"/>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000000"/>
          </p15:clr>
        </p15:guide>
        <p15:guide id="2" pos="2880"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121" d="100"/>
          <a:sy n="121" d="100"/>
        </p:scale>
        <p:origin x="-346" y="2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6" Type="http://schemas.openxmlformats.org/officeDocument/2006/relationships/font" Target="fonts/font14.fntdata"/><Relationship Id="rId55" Type="http://schemas.openxmlformats.org/officeDocument/2006/relationships/font" Target="fonts/font13.fntdata"/><Relationship Id="rId54" Type="http://schemas.openxmlformats.org/officeDocument/2006/relationships/font" Target="fonts/font12.fntdata"/><Relationship Id="rId53" Type="http://schemas.openxmlformats.org/officeDocument/2006/relationships/font" Target="fonts/font11.fntdata"/><Relationship Id="rId52" Type="http://schemas.openxmlformats.org/officeDocument/2006/relationships/font" Target="fonts/font10.fntdata"/><Relationship Id="rId51" Type="http://schemas.openxmlformats.org/officeDocument/2006/relationships/font" Target="fonts/font9.fntdata"/><Relationship Id="rId50" Type="http://schemas.openxmlformats.org/officeDocument/2006/relationships/font" Target="fonts/font8.fntdata"/><Relationship Id="rId5" Type="http://schemas.openxmlformats.org/officeDocument/2006/relationships/slide" Target="slides/slide2.xml"/><Relationship Id="rId49" Type="http://schemas.openxmlformats.org/officeDocument/2006/relationships/font" Target="fonts/font7.fntdata"/><Relationship Id="rId48" Type="http://schemas.openxmlformats.org/officeDocument/2006/relationships/font" Target="fonts/font6.fntdata"/><Relationship Id="rId47" Type="http://schemas.openxmlformats.org/officeDocument/2006/relationships/font" Target="fonts/font5.fntdata"/><Relationship Id="rId46" Type="http://schemas.openxmlformats.org/officeDocument/2006/relationships/font" Target="fonts/font4.fntdata"/><Relationship Id="rId45" Type="http://schemas.openxmlformats.org/officeDocument/2006/relationships/font" Target="fonts/font3.fntdata"/><Relationship Id="rId44" Type="http://schemas.openxmlformats.org/officeDocument/2006/relationships/font" Target="fonts/font2.fntdata"/><Relationship Id="rId43" Type="http://schemas.openxmlformats.org/officeDocument/2006/relationships/font" Target="fonts/font1.fntdata"/><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00000"/>
              </a:lnSpc>
              <a:spcBef>
                <a:spcPts val="0"/>
              </a:spcBef>
              <a:spcAft>
                <a:spcPts val="0"/>
              </a:spcAft>
              <a:buClr>
                <a:srgbClr val="000000"/>
              </a:buClr>
              <a:buSzPts val="14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8"/>
        <p:cNvGrpSpPr/>
        <p:nvPr/>
      </p:nvGrpSpPr>
      <p:grpSpPr>
        <a:xfrm>
          <a:off x="0" y="0"/>
          <a:ext cx="0" cy="0"/>
          <a:chOff x="0" y="0"/>
          <a:chExt cx="0" cy="0"/>
        </a:xfrm>
      </p:grpSpPr>
      <p:sp>
        <p:nvSpPr>
          <p:cNvPr id="149" name="Google Shape;14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3"/>
        <p:cNvGrpSpPr/>
        <p:nvPr/>
      </p:nvGrpSpPr>
      <p:grpSpPr>
        <a:xfrm>
          <a:off x="0" y="0"/>
          <a:ext cx="0" cy="0"/>
          <a:chOff x="0" y="0"/>
          <a:chExt cx="0" cy="0"/>
        </a:xfrm>
      </p:grpSpPr>
      <p:sp>
        <p:nvSpPr>
          <p:cNvPr id="274" name="Google Shape;27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5"/>
        <p:cNvGrpSpPr/>
        <p:nvPr/>
      </p:nvGrpSpPr>
      <p:grpSpPr>
        <a:xfrm>
          <a:off x="0" y="0"/>
          <a:ext cx="0" cy="0"/>
          <a:chOff x="0" y="0"/>
          <a:chExt cx="0" cy="0"/>
        </a:xfrm>
      </p:grpSpPr>
      <p:sp>
        <p:nvSpPr>
          <p:cNvPr id="286" name="Google Shape;28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0"/>
        <p:cNvGrpSpPr/>
        <p:nvPr/>
      </p:nvGrpSpPr>
      <p:grpSpPr>
        <a:xfrm>
          <a:off x="0" y="0"/>
          <a:ext cx="0" cy="0"/>
          <a:chOff x="0" y="0"/>
          <a:chExt cx="0" cy="0"/>
        </a:xfrm>
      </p:grpSpPr>
      <p:sp>
        <p:nvSpPr>
          <p:cNvPr id="301" name="Google Shape;30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7"/>
        <p:cNvGrpSpPr/>
        <p:nvPr/>
      </p:nvGrpSpPr>
      <p:grpSpPr>
        <a:xfrm>
          <a:off x="0" y="0"/>
          <a:ext cx="0" cy="0"/>
          <a:chOff x="0" y="0"/>
          <a:chExt cx="0" cy="0"/>
        </a:xfrm>
      </p:grpSpPr>
      <p:sp>
        <p:nvSpPr>
          <p:cNvPr id="308" name="Google Shape;30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2"/>
        <p:cNvGrpSpPr/>
        <p:nvPr/>
      </p:nvGrpSpPr>
      <p:grpSpPr>
        <a:xfrm>
          <a:off x="0" y="0"/>
          <a:ext cx="0" cy="0"/>
          <a:chOff x="0" y="0"/>
          <a:chExt cx="0" cy="0"/>
        </a:xfrm>
      </p:grpSpPr>
      <p:sp>
        <p:nvSpPr>
          <p:cNvPr id="323" name="Google Shape;32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4"/>
        <p:cNvGrpSpPr/>
        <p:nvPr/>
      </p:nvGrpSpPr>
      <p:grpSpPr>
        <a:xfrm>
          <a:off x="0" y="0"/>
          <a:ext cx="0" cy="0"/>
          <a:chOff x="0" y="0"/>
          <a:chExt cx="0" cy="0"/>
        </a:xfrm>
      </p:grpSpPr>
      <p:sp>
        <p:nvSpPr>
          <p:cNvPr id="335" name="Google Shape;3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6"/>
        <p:cNvGrpSpPr/>
        <p:nvPr/>
      </p:nvGrpSpPr>
      <p:grpSpPr>
        <a:xfrm>
          <a:off x="0" y="0"/>
          <a:ext cx="0" cy="0"/>
          <a:chOff x="0" y="0"/>
          <a:chExt cx="0" cy="0"/>
        </a:xfrm>
      </p:grpSpPr>
      <p:sp>
        <p:nvSpPr>
          <p:cNvPr id="347" name="Google Shape;34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8"/>
        <p:cNvGrpSpPr/>
        <p:nvPr/>
      </p:nvGrpSpPr>
      <p:grpSpPr>
        <a:xfrm>
          <a:off x="0" y="0"/>
          <a:ext cx="0" cy="0"/>
          <a:chOff x="0" y="0"/>
          <a:chExt cx="0" cy="0"/>
        </a:xfrm>
      </p:grpSpPr>
      <p:sp>
        <p:nvSpPr>
          <p:cNvPr id="369" name="Google Shape;369;gf44858e99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f44858e9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77"/>
        <p:cNvGrpSpPr/>
        <p:nvPr/>
      </p:nvGrpSpPr>
      <p:grpSpPr>
        <a:xfrm>
          <a:off x="0" y="0"/>
          <a:ext cx="0" cy="0"/>
          <a:chOff x="0" y="0"/>
          <a:chExt cx="0" cy="0"/>
        </a:xfrm>
      </p:grpSpPr>
      <p:sp>
        <p:nvSpPr>
          <p:cNvPr id="378" name="Google Shape;37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lnSpc>
                <a:spcPct val="100000"/>
              </a:lnSpc>
              <a:spcBef>
                <a:spcPts val="0"/>
              </a:spcBef>
              <a:spcAft>
                <a:spcPts val="0"/>
              </a:spcAft>
              <a:buSzPts val="1400"/>
              <a:buNone/>
            </a:pPr>
            <a:endParaRPr dirty="0"/>
          </a:p>
        </p:txBody>
      </p:sp>
      <p:sp>
        <p:nvSpPr>
          <p:cNvPr id="379" name="Google Shape;37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3"/>
        <p:cNvGrpSpPr/>
        <p:nvPr/>
      </p:nvGrpSpPr>
      <p:grpSpPr>
        <a:xfrm>
          <a:off x="0" y="0"/>
          <a:ext cx="0" cy="0"/>
          <a:chOff x="0" y="0"/>
          <a:chExt cx="0" cy="0"/>
        </a:xfrm>
      </p:grpSpPr>
      <p:sp>
        <p:nvSpPr>
          <p:cNvPr id="384" name="Google Shape;38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lnSpc>
                <a:spcPct val="100000"/>
              </a:lnSpc>
              <a:spcBef>
                <a:spcPts val="0"/>
              </a:spcBef>
              <a:spcAft>
                <a:spcPts val="0"/>
              </a:spcAft>
              <a:buSzPts val="1400"/>
              <a:buNone/>
            </a:pPr>
            <a:endParaRPr dirty="0"/>
          </a:p>
        </p:txBody>
      </p:sp>
      <p:sp>
        <p:nvSpPr>
          <p:cNvPr id="385" name="Google Shape;38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7"/>
        <p:cNvGrpSpPr/>
        <p:nvPr/>
      </p:nvGrpSpPr>
      <p:grpSpPr>
        <a:xfrm>
          <a:off x="0" y="0"/>
          <a:ext cx="0" cy="0"/>
          <a:chOff x="0" y="0"/>
          <a:chExt cx="0" cy="0"/>
        </a:xfrm>
      </p:grpSpPr>
      <p:sp>
        <p:nvSpPr>
          <p:cNvPr id="158" name="Google Shape;1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b="1" dirty="0" smtClean="0"/>
              <a:t>Career Guidance</a:t>
            </a:r>
            <a:endParaRPr b="1"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5"/>
        <p:cNvGrpSpPr/>
        <p:nvPr/>
      </p:nvGrpSpPr>
      <p:grpSpPr>
        <a:xfrm>
          <a:off x="0" y="0"/>
          <a:ext cx="0" cy="0"/>
          <a:chOff x="0" y="0"/>
          <a:chExt cx="0" cy="0"/>
        </a:xfrm>
      </p:grpSpPr>
      <p:sp>
        <p:nvSpPr>
          <p:cNvPr id="396" name="Google Shape;39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lnSpc>
                <a:spcPct val="100000"/>
              </a:lnSpc>
              <a:spcBef>
                <a:spcPts val="0"/>
              </a:spcBef>
              <a:spcAft>
                <a:spcPts val="0"/>
              </a:spcAft>
              <a:buSzPts val="1400"/>
              <a:buNone/>
            </a:pPr>
            <a:endParaRPr dirty="0"/>
          </a:p>
        </p:txBody>
      </p:sp>
      <p:sp>
        <p:nvSpPr>
          <p:cNvPr id="397" name="Google Shape;397;p1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1"/>
        <p:cNvGrpSpPr/>
        <p:nvPr/>
      </p:nvGrpSpPr>
      <p:grpSpPr>
        <a:xfrm>
          <a:off x="0" y="0"/>
          <a:ext cx="0" cy="0"/>
          <a:chOff x="0" y="0"/>
          <a:chExt cx="0" cy="0"/>
        </a:xfrm>
      </p:grpSpPr>
      <p:sp>
        <p:nvSpPr>
          <p:cNvPr id="402" name="Google Shape;40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lnSpc>
                <a:spcPct val="100000"/>
              </a:lnSpc>
              <a:spcBef>
                <a:spcPts val="0"/>
              </a:spcBef>
              <a:spcAft>
                <a:spcPts val="0"/>
              </a:spcAft>
              <a:buSzPts val="1400"/>
              <a:buNone/>
            </a:pPr>
            <a:endParaRPr dirty="0"/>
          </a:p>
        </p:txBody>
      </p:sp>
      <p:sp>
        <p:nvSpPr>
          <p:cNvPr id="403" name="Google Shape;40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1"/>
        <p:cNvGrpSpPr/>
        <p:nvPr/>
      </p:nvGrpSpPr>
      <p:grpSpPr>
        <a:xfrm>
          <a:off x="0" y="0"/>
          <a:ext cx="0" cy="0"/>
          <a:chOff x="0" y="0"/>
          <a:chExt cx="0" cy="0"/>
        </a:xfrm>
      </p:grpSpPr>
      <p:sp>
        <p:nvSpPr>
          <p:cNvPr id="412" name="Google Shape;41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lnSpc>
                <a:spcPct val="100000"/>
              </a:lnSpc>
              <a:spcBef>
                <a:spcPts val="0"/>
              </a:spcBef>
              <a:spcAft>
                <a:spcPts val="0"/>
              </a:spcAft>
              <a:buSzPts val="1400"/>
              <a:buNone/>
            </a:pPr>
            <a:endParaRPr dirty="0"/>
          </a:p>
        </p:txBody>
      </p:sp>
      <p:sp>
        <p:nvSpPr>
          <p:cNvPr id="413" name="Google Shape;41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9"/>
        <p:cNvGrpSpPr/>
        <p:nvPr/>
      </p:nvGrpSpPr>
      <p:grpSpPr>
        <a:xfrm>
          <a:off x="0" y="0"/>
          <a:ext cx="0" cy="0"/>
          <a:chOff x="0" y="0"/>
          <a:chExt cx="0" cy="0"/>
        </a:xfrm>
      </p:grpSpPr>
      <p:sp>
        <p:nvSpPr>
          <p:cNvPr id="420" name="Google Shape;42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lnSpc>
                <a:spcPct val="100000"/>
              </a:lnSpc>
              <a:spcBef>
                <a:spcPts val="0"/>
              </a:spcBef>
              <a:spcAft>
                <a:spcPts val="0"/>
              </a:spcAft>
              <a:buSzPts val="1400"/>
              <a:buNone/>
            </a:pPr>
            <a:endParaRPr dirty="0"/>
          </a:p>
        </p:txBody>
      </p:sp>
      <p:sp>
        <p:nvSpPr>
          <p:cNvPr id="421" name="Google Shape;42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6"/>
        <p:cNvGrpSpPr/>
        <p:nvPr/>
      </p:nvGrpSpPr>
      <p:grpSpPr>
        <a:xfrm>
          <a:off x="0" y="0"/>
          <a:ext cx="0" cy="0"/>
          <a:chOff x="0" y="0"/>
          <a:chExt cx="0" cy="0"/>
        </a:xfrm>
      </p:grpSpPr>
      <p:sp>
        <p:nvSpPr>
          <p:cNvPr id="427" name="Google Shape;42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lnSpc>
                <a:spcPct val="100000"/>
              </a:lnSpc>
              <a:spcBef>
                <a:spcPts val="0"/>
              </a:spcBef>
              <a:spcAft>
                <a:spcPts val="0"/>
              </a:spcAft>
              <a:buSzPts val="1400"/>
              <a:buNone/>
            </a:pPr>
            <a:endParaRPr dirty="0"/>
          </a:p>
        </p:txBody>
      </p:sp>
      <p:sp>
        <p:nvSpPr>
          <p:cNvPr id="428" name="Google Shape;42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34"/>
        <p:cNvGrpSpPr/>
        <p:nvPr/>
      </p:nvGrpSpPr>
      <p:grpSpPr>
        <a:xfrm>
          <a:off x="0" y="0"/>
          <a:ext cx="0" cy="0"/>
          <a:chOff x="0" y="0"/>
          <a:chExt cx="0" cy="0"/>
        </a:xfrm>
      </p:grpSpPr>
      <p:sp>
        <p:nvSpPr>
          <p:cNvPr id="435" name="Google Shape;43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1"/>
        <p:cNvGrpSpPr/>
        <p:nvPr/>
      </p:nvGrpSpPr>
      <p:grpSpPr>
        <a:xfrm>
          <a:off x="0" y="0"/>
          <a:ext cx="0" cy="0"/>
          <a:chOff x="0" y="0"/>
          <a:chExt cx="0" cy="0"/>
        </a:xfrm>
      </p:grpSpPr>
      <p:sp>
        <p:nvSpPr>
          <p:cNvPr id="442" name="Google Shape;4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8"/>
        <p:cNvGrpSpPr/>
        <p:nvPr/>
      </p:nvGrpSpPr>
      <p:grpSpPr>
        <a:xfrm>
          <a:off x="0" y="0"/>
          <a:ext cx="0" cy="0"/>
          <a:chOff x="0" y="0"/>
          <a:chExt cx="0" cy="0"/>
        </a:xfrm>
      </p:grpSpPr>
      <p:sp>
        <p:nvSpPr>
          <p:cNvPr id="449" name="Google Shape;449;gf44858e99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f44858e99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55"/>
        <p:cNvGrpSpPr/>
        <p:nvPr/>
      </p:nvGrpSpPr>
      <p:grpSpPr>
        <a:xfrm>
          <a:off x="0" y="0"/>
          <a:ext cx="0" cy="0"/>
          <a:chOff x="0" y="0"/>
          <a:chExt cx="0" cy="0"/>
        </a:xfrm>
      </p:grpSpPr>
      <p:sp>
        <p:nvSpPr>
          <p:cNvPr id="456" name="Google Shape;456;gf44858e99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f44858e99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2"/>
        <p:cNvGrpSpPr/>
        <p:nvPr/>
      </p:nvGrpSpPr>
      <p:grpSpPr>
        <a:xfrm>
          <a:off x="0" y="0"/>
          <a:ext cx="0" cy="0"/>
          <a:chOff x="0" y="0"/>
          <a:chExt cx="0" cy="0"/>
        </a:xfrm>
      </p:grpSpPr>
      <p:sp>
        <p:nvSpPr>
          <p:cNvPr id="463" name="Google Shape;463;gf44858e99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f44858e99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9"/>
        <p:cNvGrpSpPr/>
        <p:nvPr/>
      </p:nvGrpSpPr>
      <p:grpSpPr>
        <a:xfrm>
          <a:off x="0" y="0"/>
          <a:ext cx="0" cy="0"/>
          <a:chOff x="0" y="0"/>
          <a:chExt cx="0" cy="0"/>
        </a:xfrm>
      </p:grpSpPr>
      <p:sp>
        <p:nvSpPr>
          <p:cNvPr id="470" name="Google Shape;470;gf44858e99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f44858e99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6"/>
        <p:cNvGrpSpPr/>
        <p:nvPr/>
      </p:nvGrpSpPr>
      <p:grpSpPr>
        <a:xfrm>
          <a:off x="0" y="0"/>
          <a:ext cx="0" cy="0"/>
          <a:chOff x="0" y="0"/>
          <a:chExt cx="0" cy="0"/>
        </a:xfrm>
      </p:grpSpPr>
      <p:sp>
        <p:nvSpPr>
          <p:cNvPr id="477" name="Google Shape;477;gf44858e99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4858e99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0"/>
        <p:cNvGrpSpPr/>
        <p:nvPr/>
      </p:nvGrpSpPr>
      <p:grpSpPr>
        <a:xfrm>
          <a:off x="0" y="0"/>
          <a:ext cx="0" cy="0"/>
          <a:chOff x="0" y="0"/>
          <a:chExt cx="0" cy="0"/>
        </a:xfrm>
      </p:grpSpPr>
      <p:sp>
        <p:nvSpPr>
          <p:cNvPr id="491" name="Google Shape;491;gf44858e99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f44858e99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7"/>
        <p:cNvGrpSpPr/>
        <p:nvPr/>
      </p:nvGrpSpPr>
      <p:grpSpPr>
        <a:xfrm>
          <a:off x="0" y="0"/>
          <a:ext cx="0" cy="0"/>
          <a:chOff x="0" y="0"/>
          <a:chExt cx="0" cy="0"/>
        </a:xfrm>
      </p:grpSpPr>
      <p:sp>
        <p:nvSpPr>
          <p:cNvPr id="498" name="Google Shape;498;gf44858e99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f44858e99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4"/>
        <p:cNvGrpSpPr/>
        <p:nvPr/>
      </p:nvGrpSpPr>
      <p:grpSpPr>
        <a:xfrm>
          <a:off x="0" y="0"/>
          <a:ext cx="0" cy="0"/>
          <a:chOff x="0" y="0"/>
          <a:chExt cx="0" cy="0"/>
        </a:xfrm>
      </p:grpSpPr>
      <p:sp>
        <p:nvSpPr>
          <p:cNvPr id="505" name="Google Shape;505;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lnSpc>
                <a:spcPct val="100000"/>
              </a:lnSpc>
              <a:spcBef>
                <a:spcPts val="0"/>
              </a:spcBef>
              <a:spcAft>
                <a:spcPts val="0"/>
              </a:spcAft>
              <a:buSzPts val="1400"/>
              <a:buNone/>
            </a:pPr>
            <a:endParaRPr dirty="0"/>
          </a:p>
        </p:txBody>
      </p:sp>
      <p:sp>
        <p:nvSpPr>
          <p:cNvPr id="506" name="Google Shape;50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2"/>
        <p:cNvGrpSpPr/>
        <p:nvPr/>
      </p:nvGrpSpPr>
      <p:grpSpPr>
        <a:xfrm>
          <a:off x="0" y="0"/>
          <a:ext cx="0" cy="0"/>
          <a:chOff x="0" y="0"/>
          <a:chExt cx="0" cy="0"/>
        </a:xfrm>
      </p:grpSpPr>
      <p:sp>
        <p:nvSpPr>
          <p:cNvPr id="513" name="Google Shape;51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9"/>
        <p:cNvGrpSpPr/>
        <p:nvPr/>
      </p:nvGrpSpPr>
      <p:grpSpPr>
        <a:xfrm>
          <a:off x="0" y="0"/>
          <a:ext cx="0" cy="0"/>
          <a:chOff x="0" y="0"/>
          <a:chExt cx="0" cy="0"/>
        </a:xfrm>
      </p:grpSpPr>
      <p:sp>
        <p:nvSpPr>
          <p:cNvPr id="520" name="Google Shape;52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1"/>
        <p:cNvGrpSpPr/>
        <p:nvPr/>
      </p:nvGrpSpPr>
      <p:grpSpPr>
        <a:xfrm>
          <a:off x="0" y="0"/>
          <a:ext cx="0" cy="0"/>
          <a:chOff x="0" y="0"/>
          <a:chExt cx="0" cy="0"/>
        </a:xfrm>
      </p:grpSpPr>
      <p:sp>
        <p:nvSpPr>
          <p:cNvPr id="182" name="Google Shape;1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9"/>
        <p:cNvGrpSpPr/>
        <p:nvPr/>
      </p:nvGrpSpPr>
      <p:grpSpPr>
        <a:xfrm>
          <a:off x="0" y="0"/>
          <a:ext cx="0" cy="0"/>
          <a:chOff x="0" y="0"/>
          <a:chExt cx="0" cy="0"/>
        </a:xfrm>
      </p:grpSpPr>
      <p:sp>
        <p:nvSpPr>
          <p:cNvPr id="190" name="Google Shape;19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4"/>
        <p:cNvGrpSpPr/>
        <p:nvPr/>
      </p:nvGrpSpPr>
      <p:grpSpPr>
        <a:xfrm>
          <a:off x="0" y="0"/>
          <a:ext cx="0" cy="0"/>
          <a:chOff x="0" y="0"/>
          <a:chExt cx="0" cy="0"/>
        </a:xfrm>
      </p:grpSpPr>
      <p:sp>
        <p:nvSpPr>
          <p:cNvPr id="215" name="Google Shape;21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1"/>
        <p:cNvGrpSpPr/>
        <p:nvPr/>
      </p:nvGrpSpPr>
      <p:grpSpPr>
        <a:xfrm>
          <a:off x="0" y="0"/>
          <a:ext cx="0" cy="0"/>
          <a:chOff x="0" y="0"/>
          <a:chExt cx="0" cy="0"/>
        </a:xfrm>
      </p:grpSpPr>
      <p:sp>
        <p:nvSpPr>
          <p:cNvPr id="222" name="Google Shape;2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0"/>
        <p:cNvGrpSpPr/>
        <p:nvPr/>
      </p:nvGrpSpPr>
      <p:grpSpPr>
        <a:xfrm>
          <a:off x="0" y="0"/>
          <a:ext cx="0" cy="0"/>
          <a:chOff x="0" y="0"/>
          <a:chExt cx="0" cy="0"/>
        </a:xfrm>
      </p:grpSpPr>
      <p:sp>
        <p:nvSpPr>
          <p:cNvPr id="241" name="Google Shape;2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6"/>
        <p:cNvGrpSpPr/>
        <p:nvPr/>
      </p:nvGrpSpPr>
      <p:grpSpPr>
        <a:xfrm>
          <a:off x="0" y="0"/>
          <a:ext cx="0" cy="0"/>
          <a:chOff x="0" y="0"/>
          <a:chExt cx="0" cy="0"/>
        </a:xfrm>
      </p:grpSpPr>
      <p:sp>
        <p:nvSpPr>
          <p:cNvPr id="257" name="Google Shape;257;gf44858e9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f44858e9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b="1" dirty="0" smtClean="0"/>
              <a:t>Career Guidance</a:t>
            </a:r>
            <a:endParaRPr lang="en-US" b="1" dirty="0" smtClean="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grpSp>
        <p:nvGrpSpPr>
          <p:cNvPr id="14" name="Google Shape;14;p2"/>
          <p:cNvGrpSpPr/>
          <p:nvPr/>
        </p:nvGrpSpPr>
        <p:grpSpPr>
          <a:xfrm rot="10800000" flipH="1">
            <a:off x="1" y="1090763"/>
            <a:ext cx="8847502" cy="2961975"/>
            <a:chOff x="-8178042" y="-4493254"/>
            <a:chExt cx="19483597"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grpSp>
        <p:nvGrpSpPr>
          <p:cNvPr id="17" name="Google Shape;17;p2"/>
          <p:cNvGrpSpPr/>
          <p:nvPr/>
        </p:nvGrpSpPr>
        <p:grpSpPr>
          <a:xfrm>
            <a:off x="3677236" y="4278349"/>
            <a:ext cx="5480828" cy="432996"/>
            <a:chOff x="5582265" y="4646738"/>
            <a:chExt cx="5480828"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22" name="Google Shape;22;p2"/>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3"/>
        <p:cNvGrpSpPr/>
        <p:nvPr/>
      </p:nvGrpSpPr>
      <p:grpSpPr>
        <a:xfrm>
          <a:off x="0" y="0"/>
          <a:ext cx="0" cy="0"/>
          <a:chOff x="0" y="0"/>
          <a:chExt cx="0" cy="0"/>
        </a:xfrm>
      </p:grpSpPr>
      <p:grpSp>
        <p:nvGrpSpPr>
          <p:cNvPr id="24" name="Google Shape;24;p3"/>
          <p:cNvGrpSpPr/>
          <p:nvPr/>
        </p:nvGrpSpPr>
        <p:grpSpPr>
          <a:xfrm>
            <a:off x="-4" y="40"/>
            <a:ext cx="7072430" cy="1327315"/>
            <a:chOff x="-4" y="40"/>
            <a:chExt cx="7072430" cy="1327315"/>
          </a:xfrm>
        </p:grpSpPr>
        <p:sp>
          <p:nvSpPr>
            <p:cNvPr id="25" name="Google Shape;25;p3"/>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nvGrpSpPr>
            <p:cNvPr id="26" name="Google Shape;26;p3"/>
            <p:cNvGrpSpPr/>
            <p:nvPr/>
          </p:nvGrpSpPr>
          <p:grpSpPr>
            <a:xfrm rot="10800000" flipH="1">
              <a:off x="3" y="40"/>
              <a:ext cx="6756168" cy="1327315"/>
              <a:chOff x="-2168138" y="330075"/>
              <a:chExt cx="8650663" cy="1699506"/>
            </a:xfrm>
          </p:grpSpPr>
          <p:sp>
            <p:nvSpPr>
              <p:cNvPr id="27" name="Google Shape;27;p3"/>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sp>
            <p:nvSpPr>
              <p:cNvPr id="28" name="Google Shape;28;p3"/>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grpSp>
          <p:nvGrpSpPr>
            <p:cNvPr id="29" name="Google Shape;29;p3"/>
            <p:cNvGrpSpPr/>
            <p:nvPr/>
          </p:nvGrpSpPr>
          <p:grpSpPr>
            <a:xfrm rot="10800000" flipH="1">
              <a:off x="-4" y="381007"/>
              <a:ext cx="7072430" cy="771744"/>
              <a:chOff x="-9092084" y="330075"/>
              <a:chExt cx="15574609" cy="1699501"/>
            </a:xfrm>
          </p:grpSpPr>
          <p:sp>
            <p:nvSpPr>
              <p:cNvPr id="30" name="Google Shape;30;p3"/>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sp>
            <p:nvSpPr>
              <p:cNvPr id="31" name="Google Shape;31;p3"/>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grpSp>
      <p:grpSp>
        <p:nvGrpSpPr>
          <p:cNvPr id="32" name="Google Shape;32;p3"/>
          <p:cNvGrpSpPr/>
          <p:nvPr/>
        </p:nvGrpSpPr>
        <p:grpSpPr>
          <a:xfrm>
            <a:off x="6946842" y="4472723"/>
            <a:ext cx="2202830" cy="670795"/>
            <a:chOff x="5575242" y="4472723"/>
            <a:chExt cx="2202830" cy="670795"/>
          </a:xfrm>
        </p:grpSpPr>
        <p:sp>
          <p:nvSpPr>
            <p:cNvPr id="33" name="Google Shape;33;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4" name="Google Shape;34;p3"/>
            <p:cNvGrpSpPr/>
            <p:nvPr/>
          </p:nvGrpSpPr>
          <p:grpSpPr>
            <a:xfrm flipH="1">
              <a:off x="5734850" y="4472723"/>
              <a:ext cx="2040837" cy="670795"/>
              <a:chOff x="1297954" y="330075"/>
              <a:chExt cx="5169293" cy="1699506"/>
            </a:xfrm>
          </p:grpSpPr>
          <p:sp>
            <p:nvSpPr>
              <p:cNvPr id="35" name="Google Shape;35;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 name="Google Shape;36;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37" name="Google Shape;37;p3"/>
            <p:cNvGrpSpPr/>
            <p:nvPr/>
          </p:nvGrpSpPr>
          <p:grpSpPr>
            <a:xfrm flipH="1">
              <a:off x="5578209" y="4646738"/>
              <a:ext cx="2199863" cy="304563"/>
              <a:chOff x="-5827153" y="330075"/>
              <a:chExt cx="12276019" cy="1699569"/>
            </a:xfrm>
          </p:grpSpPr>
          <p:sp>
            <p:nvSpPr>
              <p:cNvPr id="38" name="Google Shape;38;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39;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0" name="Google Shape;40;p3"/>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41" name="Google Shape;41;p3"/>
          <p:cNvSpPr txBox="1">
            <a:spLocks noGrp="1"/>
          </p:cNvSpPr>
          <p:nvPr>
            <p:ph type="body" idx="1"/>
          </p:nvPr>
        </p:nvSpPr>
        <p:spPr>
          <a:xfrm>
            <a:off x="870450"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p:txBody>
      </p:sp>
      <p:sp>
        <p:nvSpPr>
          <p:cNvPr id="42" name="Google Shape;42;p3"/>
          <p:cNvSpPr txBox="1">
            <a:spLocks noGrp="1"/>
          </p:cNvSpPr>
          <p:nvPr>
            <p:ph type="body" idx="2"/>
          </p:nvPr>
        </p:nvSpPr>
        <p:spPr>
          <a:xfrm>
            <a:off x="3233637"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p:txBody>
      </p:sp>
      <p:sp>
        <p:nvSpPr>
          <p:cNvPr id="43" name="Google Shape;43;p3"/>
          <p:cNvSpPr txBox="1">
            <a:spLocks noGrp="1"/>
          </p:cNvSpPr>
          <p:nvPr>
            <p:ph type="body" idx="3"/>
          </p:nvPr>
        </p:nvSpPr>
        <p:spPr>
          <a:xfrm>
            <a:off x="5540650" y="1545076"/>
            <a:ext cx="2247900" cy="27099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1000"/>
              </a:spcBef>
              <a:spcAft>
                <a:spcPts val="0"/>
              </a:spcAft>
              <a:buSzPts val="1800"/>
              <a:buChar char="▻"/>
              <a:defRPr sz="1800"/>
            </a:lvl2pPr>
            <a:lvl3pPr marL="1371600" lvl="2" indent="-342900" algn="l">
              <a:lnSpc>
                <a:spcPct val="100000"/>
              </a:lnSpc>
              <a:spcBef>
                <a:spcPts val="1000"/>
              </a:spcBef>
              <a:spcAft>
                <a:spcPts val="0"/>
              </a:spcAft>
              <a:buSzPts val="1800"/>
              <a:buChar char="▻"/>
              <a:defRPr sz="1800"/>
            </a:lvl3pPr>
            <a:lvl4pPr marL="1828800" lvl="3" indent="-342900" algn="l">
              <a:lnSpc>
                <a:spcPct val="100000"/>
              </a:lnSpc>
              <a:spcBef>
                <a:spcPts val="1000"/>
              </a:spcBef>
              <a:spcAft>
                <a:spcPts val="0"/>
              </a:spcAft>
              <a:buSzPts val="1800"/>
              <a:buChar char="▻"/>
              <a:defRPr sz="1800"/>
            </a:lvl4pPr>
            <a:lvl5pPr marL="2286000" lvl="4" indent="-342900" algn="l">
              <a:lnSpc>
                <a:spcPct val="100000"/>
              </a:lnSpc>
              <a:spcBef>
                <a:spcPts val="1000"/>
              </a:spcBef>
              <a:spcAft>
                <a:spcPts val="0"/>
              </a:spcAft>
              <a:buSzPts val="1800"/>
              <a:buChar char="▻"/>
              <a:defRPr sz="1800"/>
            </a:lvl5pPr>
            <a:lvl6pPr marL="2743200" lvl="5" indent="-342900" algn="l">
              <a:lnSpc>
                <a:spcPct val="100000"/>
              </a:lnSpc>
              <a:spcBef>
                <a:spcPts val="1000"/>
              </a:spcBef>
              <a:spcAft>
                <a:spcPts val="0"/>
              </a:spcAft>
              <a:buSzPts val="1800"/>
              <a:buChar char="▻"/>
              <a:defRPr sz="1800"/>
            </a:lvl6pPr>
            <a:lvl7pPr marL="3200400" lvl="6" indent="-342900" algn="l">
              <a:lnSpc>
                <a:spcPct val="100000"/>
              </a:lnSpc>
              <a:spcBef>
                <a:spcPts val="1000"/>
              </a:spcBef>
              <a:spcAft>
                <a:spcPts val="0"/>
              </a:spcAft>
              <a:buSzPts val="1800"/>
              <a:buChar char="▻"/>
              <a:defRPr sz="1800"/>
            </a:lvl7pPr>
            <a:lvl8pPr marL="3657600" lvl="7" indent="-342900" algn="l">
              <a:lnSpc>
                <a:spcPct val="100000"/>
              </a:lnSpc>
              <a:spcBef>
                <a:spcPts val="1000"/>
              </a:spcBef>
              <a:spcAft>
                <a:spcPts val="0"/>
              </a:spcAft>
              <a:buSzPts val="1800"/>
              <a:buChar char="▻"/>
              <a:defRPr sz="1800"/>
            </a:lvl8pPr>
            <a:lvl9pPr marL="4114800" lvl="8" indent="-342900" algn="l">
              <a:lnSpc>
                <a:spcPct val="100000"/>
              </a:lnSpc>
              <a:spcBef>
                <a:spcPts val="1000"/>
              </a:spcBef>
              <a:spcAft>
                <a:spcPts val="1000"/>
              </a:spcAft>
              <a:buSzPts val="1800"/>
              <a:buChar char="▻"/>
              <a:defRPr sz="1800"/>
            </a:lvl9pPr>
          </a:lstStyle>
          <a:p/>
        </p:txBody>
      </p:sp>
      <p:sp>
        <p:nvSpPr>
          <p:cNvPr id="44" name="Google Shape;44;p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marL="0" marR="0" lvl="1"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marL="0" marR="0" lvl="2"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marL="0" marR="0" lvl="3"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marL="0" marR="0" lvl="4"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marL="0" marR="0" lvl="5"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marL="0" marR="0" lvl="6"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marL="0" marR="0" lvl="7"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marL="0" marR="0" lvl="8"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5"/>
        <p:cNvGrpSpPr/>
        <p:nvPr/>
      </p:nvGrpSpPr>
      <p:grpSpPr>
        <a:xfrm>
          <a:off x="0" y="0"/>
          <a:ext cx="0" cy="0"/>
          <a:chOff x="0" y="0"/>
          <a:chExt cx="0" cy="0"/>
        </a:xfrm>
      </p:grpSpPr>
      <p:grpSp>
        <p:nvGrpSpPr>
          <p:cNvPr id="46" name="Google Shape;46;p4"/>
          <p:cNvGrpSpPr/>
          <p:nvPr/>
        </p:nvGrpSpPr>
        <p:grpSpPr>
          <a:xfrm rot="10800000">
            <a:off x="-8" y="-2"/>
            <a:ext cx="2202830" cy="670795"/>
            <a:chOff x="5575242" y="4472723"/>
            <a:chExt cx="2202830" cy="670795"/>
          </a:xfrm>
        </p:grpSpPr>
        <p:sp>
          <p:nvSpPr>
            <p:cNvPr id="47" name="Google Shape;47;p4"/>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48" name="Google Shape;48;p4"/>
            <p:cNvGrpSpPr/>
            <p:nvPr/>
          </p:nvGrpSpPr>
          <p:grpSpPr>
            <a:xfrm flipH="1">
              <a:off x="5734850" y="4472723"/>
              <a:ext cx="2040837" cy="670795"/>
              <a:chOff x="1297954" y="330075"/>
              <a:chExt cx="5169293" cy="1699506"/>
            </a:xfrm>
          </p:grpSpPr>
          <p:sp>
            <p:nvSpPr>
              <p:cNvPr id="49" name="Google Shape;49;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 name="Google Shape;50;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51" name="Google Shape;51;p4"/>
            <p:cNvGrpSpPr/>
            <p:nvPr/>
          </p:nvGrpSpPr>
          <p:grpSpPr>
            <a:xfrm flipH="1">
              <a:off x="5578209" y="4646738"/>
              <a:ext cx="2199863" cy="304563"/>
              <a:chOff x="-5827153" y="330075"/>
              <a:chExt cx="12276019" cy="1699569"/>
            </a:xfrm>
          </p:grpSpPr>
          <p:sp>
            <p:nvSpPr>
              <p:cNvPr id="52" name="Google Shape;52;p4"/>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53;p4"/>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54" name="Google Shape;54;p4"/>
          <p:cNvGrpSpPr/>
          <p:nvPr/>
        </p:nvGrpSpPr>
        <p:grpSpPr>
          <a:xfrm>
            <a:off x="6946842" y="4472723"/>
            <a:ext cx="2202830" cy="670795"/>
            <a:chOff x="5575242" y="4472723"/>
            <a:chExt cx="2202830" cy="670795"/>
          </a:xfrm>
        </p:grpSpPr>
        <p:sp>
          <p:nvSpPr>
            <p:cNvPr id="55" name="Google Shape;55;p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56" name="Google Shape;56;p4"/>
            <p:cNvGrpSpPr/>
            <p:nvPr/>
          </p:nvGrpSpPr>
          <p:grpSpPr>
            <a:xfrm flipH="1">
              <a:off x="5734850" y="4472723"/>
              <a:ext cx="2040837" cy="670795"/>
              <a:chOff x="1297954" y="330075"/>
              <a:chExt cx="5169293" cy="1699506"/>
            </a:xfrm>
          </p:grpSpPr>
          <p:sp>
            <p:nvSpPr>
              <p:cNvPr id="57" name="Google Shape;57;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58;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59" name="Google Shape;59;p4"/>
            <p:cNvGrpSpPr/>
            <p:nvPr/>
          </p:nvGrpSpPr>
          <p:grpSpPr>
            <a:xfrm flipH="1">
              <a:off x="5578209" y="4646738"/>
              <a:ext cx="2199863" cy="304563"/>
              <a:chOff x="-5827153" y="330075"/>
              <a:chExt cx="12276019" cy="1699569"/>
            </a:xfrm>
          </p:grpSpPr>
          <p:sp>
            <p:nvSpPr>
              <p:cNvPr id="60" name="Google Shape;60;p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61;p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62" name="Google Shape;62;p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marL="0" marR="0" lvl="1"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marL="0" marR="0" lvl="2"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marL="0" marR="0" lvl="3"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marL="0" marR="0" lvl="4"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marL="0" marR="0" lvl="5"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marL="0" marR="0" lvl="6"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marL="0" marR="0" lvl="7"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marL="0" marR="0" lvl="8"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1" name="Shape 63"/>
        <p:cNvGrpSpPr/>
        <p:nvPr/>
      </p:nvGrpSpPr>
      <p:grpSpPr>
        <a:xfrm>
          <a:off x="0" y="0"/>
          <a:ext cx="0" cy="0"/>
          <a:chOff x="0" y="0"/>
          <a:chExt cx="0" cy="0"/>
        </a:xfrm>
      </p:grpSpPr>
      <p:grpSp>
        <p:nvGrpSpPr>
          <p:cNvPr id="64" name="Google Shape;64;p5"/>
          <p:cNvGrpSpPr/>
          <p:nvPr/>
        </p:nvGrpSpPr>
        <p:grpSpPr>
          <a:xfrm>
            <a:off x="-4" y="40"/>
            <a:ext cx="7072430" cy="1327315"/>
            <a:chOff x="-4" y="40"/>
            <a:chExt cx="7072430" cy="1327315"/>
          </a:xfrm>
        </p:grpSpPr>
        <p:sp>
          <p:nvSpPr>
            <p:cNvPr id="65" name="Google Shape;65;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nvGrpSpPr>
            <p:cNvPr id="66" name="Google Shape;66;p5"/>
            <p:cNvGrpSpPr/>
            <p:nvPr/>
          </p:nvGrpSpPr>
          <p:grpSpPr>
            <a:xfrm rot="10800000" flipH="1">
              <a:off x="3" y="40"/>
              <a:ext cx="6756168" cy="1327315"/>
              <a:chOff x="-2168138" y="330075"/>
              <a:chExt cx="8650663" cy="1699506"/>
            </a:xfrm>
          </p:grpSpPr>
          <p:sp>
            <p:nvSpPr>
              <p:cNvPr id="67" name="Google Shape;67;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sp>
            <p:nvSpPr>
              <p:cNvPr id="68" name="Google Shape;68;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grpSp>
          <p:nvGrpSpPr>
            <p:cNvPr id="69" name="Google Shape;69;p5"/>
            <p:cNvGrpSpPr/>
            <p:nvPr/>
          </p:nvGrpSpPr>
          <p:grpSpPr>
            <a:xfrm rot="10800000" flipH="1">
              <a:off x="-4" y="381007"/>
              <a:ext cx="7072430" cy="771744"/>
              <a:chOff x="-9092084" y="330075"/>
              <a:chExt cx="15574609" cy="1699501"/>
            </a:xfrm>
          </p:grpSpPr>
          <p:sp>
            <p:nvSpPr>
              <p:cNvPr id="70" name="Google Shape;70;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sp>
            <p:nvSpPr>
              <p:cNvPr id="71" name="Google Shape;71;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grpSp>
      <p:grpSp>
        <p:nvGrpSpPr>
          <p:cNvPr id="72" name="Google Shape;72;p5"/>
          <p:cNvGrpSpPr/>
          <p:nvPr/>
        </p:nvGrpSpPr>
        <p:grpSpPr>
          <a:xfrm>
            <a:off x="6946842" y="4472723"/>
            <a:ext cx="2202830" cy="670795"/>
            <a:chOff x="5575242" y="4472723"/>
            <a:chExt cx="2202830" cy="670795"/>
          </a:xfrm>
        </p:grpSpPr>
        <p:sp>
          <p:nvSpPr>
            <p:cNvPr id="73" name="Google Shape;7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74" name="Google Shape;74;p5"/>
            <p:cNvGrpSpPr/>
            <p:nvPr/>
          </p:nvGrpSpPr>
          <p:grpSpPr>
            <a:xfrm flipH="1">
              <a:off x="5734850" y="4472723"/>
              <a:ext cx="2040837" cy="670795"/>
              <a:chOff x="1297954" y="330075"/>
              <a:chExt cx="5169293" cy="1699506"/>
            </a:xfrm>
          </p:grpSpPr>
          <p:sp>
            <p:nvSpPr>
              <p:cNvPr id="75" name="Google Shape;7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6" name="Google Shape;7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77" name="Google Shape;77;p5"/>
            <p:cNvGrpSpPr/>
            <p:nvPr/>
          </p:nvGrpSpPr>
          <p:grpSpPr>
            <a:xfrm flipH="1">
              <a:off x="5578209" y="4646738"/>
              <a:ext cx="2199863" cy="304563"/>
              <a:chOff x="-5827153" y="330075"/>
              <a:chExt cx="12276019" cy="1699569"/>
            </a:xfrm>
          </p:grpSpPr>
          <p:sp>
            <p:nvSpPr>
              <p:cNvPr id="78" name="Google Shape;7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 name="Google Shape;7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80" name="Google Shape;80;p5"/>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81" name="Google Shape;81;p5"/>
          <p:cNvSpPr txBox="1">
            <a:spLocks noGrp="1"/>
          </p:cNvSpPr>
          <p:nvPr>
            <p:ph type="body" idx="1"/>
          </p:nvPr>
        </p:nvSpPr>
        <p:spPr>
          <a:xfrm>
            <a:off x="814275" y="1537988"/>
            <a:ext cx="3378300" cy="2724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1000"/>
              </a:spcBef>
              <a:spcAft>
                <a:spcPts val="0"/>
              </a:spcAft>
              <a:buSzPts val="2000"/>
              <a:buChar char="▻"/>
              <a:defRPr sz="2000"/>
            </a:lvl2pPr>
            <a:lvl3pPr marL="1371600" lvl="2" indent="-355600" algn="l">
              <a:lnSpc>
                <a:spcPct val="100000"/>
              </a:lnSpc>
              <a:spcBef>
                <a:spcPts val="1000"/>
              </a:spcBef>
              <a:spcAft>
                <a:spcPts val="0"/>
              </a:spcAft>
              <a:buSzPts val="2000"/>
              <a:buChar char="▻"/>
              <a:defRPr sz="2000"/>
            </a:lvl3pPr>
            <a:lvl4pPr marL="1828800" lvl="3" indent="-355600" algn="l">
              <a:lnSpc>
                <a:spcPct val="100000"/>
              </a:lnSpc>
              <a:spcBef>
                <a:spcPts val="1000"/>
              </a:spcBef>
              <a:spcAft>
                <a:spcPts val="0"/>
              </a:spcAft>
              <a:buSzPts val="2000"/>
              <a:buChar char="▻"/>
              <a:defRPr sz="2000"/>
            </a:lvl4pPr>
            <a:lvl5pPr marL="2286000" lvl="4" indent="-355600" algn="l">
              <a:lnSpc>
                <a:spcPct val="100000"/>
              </a:lnSpc>
              <a:spcBef>
                <a:spcPts val="1000"/>
              </a:spcBef>
              <a:spcAft>
                <a:spcPts val="0"/>
              </a:spcAft>
              <a:buSzPts val="2000"/>
              <a:buChar char="▻"/>
              <a:defRPr sz="2000"/>
            </a:lvl5pPr>
            <a:lvl6pPr marL="2743200" lvl="5" indent="-355600" algn="l">
              <a:lnSpc>
                <a:spcPct val="100000"/>
              </a:lnSpc>
              <a:spcBef>
                <a:spcPts val="1000"/>
              </a:spcBef>
              <a:spcAft>
                <a:spcPts val="0"/>
              </a:spcAft>
              <a:buSzPts val="2000"/>
              <a:buChar char="▻"/>
              <a:defRPr sz="2000"/>
            </a:lvl6pPr>
            <a:lvl7pPr marL="3200400" lvl="6" indent="-355600" algn="l">
              <a:lnSpc>
                <a:spcPct val="100000"/>
              </a:lnSpc>
              <a:spcBef>
                <a:spcPts val="1000"/>
              </a:spcBef>
              <a:spcAft>
                <a:spcPts val="0"/>
              </a:spcAft>
              <a:buSzPts val="2000"/>
              <a:buChar char="▻"/>
              <a:defRPr sz="2000"/>
            </a:lvl7pPr>
            <a:lvl8pPr marL="3657600" lvl="7" indent="-355600" algn="l">
              <a:lnSpc>
                <a:spcPct val="100000"/>
              </a:lnSpc>
              <a:spcBef>
                <a:spcPts val="1000"/>
              </a:spcBef>
              <a:spcAft>
                <a:spcPts val="0"/>
              </a:spcAft>
              <a:buSzPts val="2000"/>
              <a:buChar char="▻"/>
              <a:defRPr sz="2000"/>
            </a:lvl8pPr>
            <a:lvl9pPr marL="4114800" lvl="8" indent="-355600" algn="l">
              <a:lnSpc>
                <a:spcPct val="100000"/>
              </a:lnSpc>
              <a:spcBef>
                <a:spcPts val="1000"/>
              </a:spcBef>
              <a:spcAft>
                <a:spcPts val="1000"/>
              </a:spcAft>
              <a:buSzPts val="2000"/>
              <a:buChar char="▻"/>
              <a:defRPr sz="2000"/>
            </a:lvl9pPr>
          </a:lstStyle>
          <a:p/>
        </p:txBody>
      </p:sp>
      <p:sp>
        <p:nvSpPr>
          <p:cNvPr id="82" name="Google Shape;82;p5"/>
          <p:cNvSpPr txBox="1">
            <a:spLocks noGrp="1"/>
          </p:cNvSpPr>
          <p:nvPr>
            <p:ph type="body" idx="2"/>
          </p:nvPr>
        </p:nvSpPr>
        <p:spPr>
          <a:xfrm>
            <a:off x="4396123" y="1537988"/>
            <a:ext cx="3378300" cy="2724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1000"/>
              </a:spcBef>
              <a:spcAft>
                <a:spcPts val="0"/>
              </a:spcAft>
              <a:buSzPts val="2000"/>
              <a:buChar char="▻"/>
              <a:defRPr sz="2000"/>
            </a:lvl2pPr>
            <a:lvl3pPr marL="1371600" lvl="2" indent="-355600" algn="l">
              <a:lnSpc>
                <a:spcPct val="100000"/>
              </a:lnSpc>
              <a:spcBef>
                <a:spcPts val="1000"/>
              </a:spcBef>
              <a:spcAft>
                <a:spcPts val="0"/>
              </a:spcAft>
              <a:buSzPts val="2000"/>
              <a:buChar char="▻"/>
              <a:defRPr sz="2000"/>
            </a:lvl3pPr>
            <a:lvl4pPr marL="1828800" lvl="3" indent="-355600" algn="l">
              <a:lnSpc>
                <a:spcPct val="100000"/>
              </a:lnSpc>
              <a:spcBef>
                <a:spcPts val="1000"/>
              </a:spcBef>
              <a:spcAft>
                <a:spcPts val="0"/>
              </a:spcAft>
              <a:buSzPts val="2000"/>
              <a:buChar char="▻"/>
              <a:defRPr sz="2000"/>
            </a:lvl4pPr>
            <a:lvl5pPr marL="2286000" lvl="4" indent="-355600" algn="l">
              <a:lnSpc>
                <a:spcPct val="100000"/>
              </a:lnSpc>
              <a:spcBef>
                <a:spcPts val="1000"/>
              </a:spcBef>
              <a:spcAft>
                <a:spcPts val="0"/>
              </a:spcAft>
              <a:buSzPts val="2000"/>
              <a:buChar char="▻"/>
              <a:defRPr sz="2000"/>
            </a:lvl5pPr>
            <a:lvl6pPr marL="2743200" lvl="5" indent="-355600" algn="l">
              <a:lnSpc>
                <a:spcPct val="100000"/>
              </a:lnSpc>
              <a:spcBef>
                <a:spcPts val="1000"/>
              </a:spcBef>
              <a:spcAft>
                <a:spcPts val="0"/>
              </a:spcAft>
              <a:buSzPts val="2000"/>
              <a:buChar char="▻"/>
              <a:defRPr sz="2000"/>
            </a:lvl6pPr>
            <a:lvl7pPr marL="3200400" lvl="6" indent="-355600" algn="l">
              <a:lnSpc>
                <a:spcPct val="100000"/>
              </a:lnSpc>
              <a:spcBef>
                <a:spcPts val="1000"/>
              </a:spcBef>
              <a:spcAft>
                <a:spcPts val="0"/>
              </a:spcAft>
              <a:buSzPts val="2000"/>
              <a:buChar char="▻"/>
              <a:defRPr sz="2000"/>
            </a:lvl7pPr>
            <a:lvl8pPr marL="3657600" lvl="7" indent="-355600" algn="l">
              <a:lnSpc>
                <a:spcPct val="100000"/>
              </a:lnSpc>
              <a:spcBef>
                <a:spcPts val="1000"/>
              </a:spcBef>
              <a:spcAft>
                <a:spcPts val="0"/>
              </a:spcAft>
              <a:buSzPts val="2000"/>
              <a:buChar char="▻"/>
              <a:defRPr sz="2000"/>
            </a:lvl8pPr>
            <a:lvl9pPr marL="4114800" lvl="8" indent="-355600" algn="l">
              <a:lnSpc>
                <a:spcPct val="100000"/>
              </a:lnSpc>
              <a:spcBef>
                <a:spcPts val="1000"/>
              </a:spcBef>
              <a:spcAft>
                <a:spcPts val="1000"/>
              </a:spcAft>
              <a:buSzPts val="2000"/>
              <a:buChar char="▻"/>
              <a:defRPr sz="2000"/>
            </a:lvl9pPr>
          </a:lstStyle>
          <a:p/>
        </p:txBody>
      </p:sp>
      <p:sp>
        <p:nvSpPr>
          <p:cNvPr id="83" name="Google Shape;83;p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marL="0" marR="0" lvl="1"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marL="0" marR="0" lvl="2"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marL="0" marR="0" lvl="3"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marL="0" marR="0" lvl="4"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marL="0" marR="0" lvl="5"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marL="0" marR="0" lvl="6"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marL="0" marR="0" lvl="7"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marL="0" marR="0" lvl="8"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84"/>
        <p:cNvGrpSpPr/>
        <p:nvPr/>
      </p:nvGrpSpPr>
      <p:grpSpPr>
        <a:xfrm>
          <a:off x="0" y="0"/>
          <a:ext cx="0" cy="0"/>
          <a:chOff x="0" y="0"/>
          <a:chExt cx="0" cy="0"/>
        </a:xfrm>
      </p:grpSpPr>
      <p:grpSp>
        <p:nvGrpSpPr>
          <p:cNvPr id="85" name="Google Shape;85;p6"/>
          <p:cNvGrpSpPr/>
          <p:nvPr/>
        </p:nvGrpSpPr>
        <p:grpSpPr>
          <a:xfrm>
            <a:off x="6946842" y="4472723"/>
            <a:ext cx="2202830" cy="670795"/>
            <a:chOff x="5575242" y="4472723"/>
            <a:chExt cx="2202830" cy="670795"/>
          </a:xfrm>
        </p:grpSpPr>
        <p:sp>
          <p:nvSpPr>
            <p:cNvPr id="86" name="Google Shape;86;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87" name="Google Shape;87;p6"/>
            <p:cNvGrpSpPr/>
            <p:nvPr/>
          </p:nvGrpSpPr>
          <p:grpSpPr>
            <a:xfrm flipH="1">
              <a:off x="5734850" y="4472723"/>
              <a:ext cx="2040837" cy="670795"/>
              <a:chOff x="1297954" y="330075"/>
              <a:chExt cx="5169293" cy="1699506"/>
            </a:xfrm>
          </p:grpSpPr>
          <p:sp>
            <p:nvSpPr>
              <p:cNvPr id="88" name="Google Shape;88;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9" name="Google Shape;89;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 name="Google Shape;90;p6"/>
            <p:cNvGrpSpPr/>
            <p:nvPr/>
          </p:nvGrpSpPr>
          <p:grpSpPr>
            <a:xfrm flipH="1">
              <a:off x="5578209" y="4646738"/>
              <a:ext cx="2199863" cy="304563"/>
              <a:chOff x="-5827153" y="330075"/>
              <a:chExt cx="12276019" cy="1699569"/>
            </a:xfrm>
          </p:grpSpPr>
          <p:sp>
            <p:nvSpPr>
              <p:cNvPr id="91" name="Google Shape;91;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2" name="Google Shape;92;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93" name="Google Shape;93;p6"/>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nvGrpSpPr>
          <p:cNvPr id="94" name="Google Shape;94;p6"/>
          <p:cNvGrpSpPr/>
          <p:nvPr/>
        </p:nvGrpSpPr>
        <p:grpSpPr>
          <a:xfrm>
            <a:off x="0" y="-7088"/>
            <a:ext cx="8661398" cy="5150588"/>
            <a:chOff x="0" y="-7088"/>
            <a:chExt cx="8661398" cy="5150588"/>
          </a:xfrm>
        </p:grpSpPr>
        <p:sp>
          <p:nvSpPr>
            <p:cNvPr id="95" name="Google Shape;95;p6"/>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6" name="Google Shape;96;p6"/>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grpSp>
        <p:nvGrpSpPr>
          <p:cNvPr id="97" name="Google Shape;97;p6"/>
          <p:cNvGrpSpPr/>
          <p:nvPr/>
        </p:nvGrpSpPr>
        <p:grpSpPr>
          <a:xfrm rot="10800000" flipH="1">
            <a:off x="1" y="1090763"/>
            <a:ext cx="8847502" cy="2961975"/>
            <a:chOff x="-8178042" y="-4493254"/>
            <a:chExt cx="19483597" cy="6522736"/>
          </a:xfrm>
        </p:grpSpPr>
        <p:sp>
          <p:nvSpPr>
            <p:cNvPr id="98" name="Google Shape;98;p6"/>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sp>
          <p:nvSpPr>
            <p:cNvPr id="99" name="Google Shape;99;p6"/>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sp>
        <p:nvSpPr>
          <p:cNvPr id="100" name="Google Shape;100;p6"/>
          <p:cNvSpPr txBox="1">
            <a:spLocks noGrp="1"/>
          </p:cNvSpPr>
          <p:nvPr>
            <p:ph type="body" idx="1"/>
          </p:nvPr>
        </p:nvSpPr>
        <p:spPr>
          <a:xfrm>
            <a:off x="829775" y="1202000"/>
            <a:ext cx="5090700" cy="27450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Clr>
                <a:srgbClr val="FFFFFF"/>
              </a:buClr>
              <a:buSzPts val="3000"/>
              <a:buChar char="▰"/>
              <a:defRPr sz="3000" i="1">
                <a:solidFill>
                  <a:srgbClr val="FFFFFF"/>
                </a:solidFill>
              </a:defRPr>
            </a:lvl1pPr>
            <a:lvl2pPr marL="914400" lvl="1" indent="-419100" algn="l">
              <a:lnSpc>
                <a:spcPct val="100000"/>
              </a:lnSpc>
              <a:spcBef>
                <a:spcPts val="480"/>
              </a:spcBef>
              <a:spcAft>
                <a:spcPts val="0"/>
              </a:spcAft>
              <a:buClr>
                <a:srgbClr val="FFFFFF"/>
              </a:buClr>
              <a:buSzPts val="3000"/>
              <a:buChar char="▻"/>
              <a:defRPr sz="3000" i="1">
                <a:solidFill>
                  <a:srgbClr val="FFFFFF"/>
                </a:solidFill>
              </a:defRPr>
            </a:lvl2pPr>
            <a:lvl3pPr marL="1371600" lvl="2" indent="-419100" algn="l">
              <a:lnSpc>
                <a:spcPct val="100000"/>
              </a:lnSpc>
              <a:spcBef>
                <a:spcPts val="480"/>
              </a:spcBef>
              <a:spcAft>
                <a:spcPts val="0"/>
              </a:spcAft>
              <a:buClr>
                <a:srgbClr val="FFFFFF"/>
              </a:buClr>
              <a:buSzPts val="3000"/>
              <a:buChar char="▻"/>
              <a:defRPr sz="3000" i="1">
                <a:solidFill>
                  <a:srgbClr val="FFFFFF"/>
                </a:solidFill>
              </a:defRPr>
            </a:lvl3pPr>
            <a:lvl4pPr marL="1828800" lvl="3" indent="-419100" algn="l">
              <a:lnSpc>
                <a:spcPct val="100000"/>
              </a:lnSpc>
              <a:spcBef>
                <a:spcPts val="360"/>
              </a:spcBef>
              <a:spcAft>
                <a:spcPts val="0"/>
              </a:spcAft>
              <a:buClr>
                <a:srgbClr val="FFFFFF"/>
              </a:buClr>
              <a:buSzPts val="3000"/>
              <a:buChar char="▻"/>
              <a:defRPr sz="3000" i="1">
                <a:solidFill>
                  <a:srgbClr val="FFFFFF"/>
                </a:solidFill>
              </a:defRPr>
            </a:lvl4pPr>
            <a:lvl5pPr marL="2286000" lvl="4" indent="-419100" algn="l">
              <a:lnSpc>
                <a:spcPct val="100000"/>
              </a:lnSpc>
              <a:spcBef>
                <a:spcPts val="360"/>
              </a:spcBef>
              <a:spcAft>
                <a:spcPts val="0"/>
              </a:spcAft>
              <a:buClr>
                <a:srgbClr val="FFFFFF"/>
              </a:buClr>
              <a:buSzPts val="3000"/>
              <a:buChar char="▻"/>
              <a:defRPr sz="3000" i="1">
                <a:solidFill>
                  <a:srgbClr val="FFFFFF"/>
                </a:solidFill>
              </a:defRPr>
            </a:lvl5pPr>
            <a:lvl6pPr marL="2743200" lvl="5" indent="-419100" algn="l">
              <a:lnSpc>
                <a:spcPct val="100000"/>
              </a:lnSpc>
              <a:spcBef>
                <a:spcPts val="360"/>
              </a:spcBef>
              <a:spcAft>
                <a:spcPts val="0"/>
              </a:spcAft>
              <a:buClr>
                <a:srgbClr val="FFFFFF"/>
              </a:buClr>
              <a:buSzPts val="3000"/>
              <a:buChar char="▻"/>
              <a:defRPr sz="3000" i="1">
                <a:solidFill>
                  <a:srgbClr val="FFFFFF"/>
                </a:solidFill>
              </a:defRPr>
            </a:lvl6pPr>
            <a:lvl7pPr marL="3200400" lvl="6" indent="-419100" algn="l">
              <a:lnSpc>
                <a:spcPct val="100000"/>
              </a:lnSpc>
              <a:spcBef>
                <a:spcPts val="360"/>
              </a:spcBef>
              <a:spcAft>
                <a:spcPts val="0"/>
              </a:spcAft>
              <a:buClr>
                <a:srgbClr val="FFFFFF"/>
              </a:buClr>
              <a:buSzPts val="3000"/>
              <a:buChar char="▻"/>
              <a:defRPr sz="3000" i="1">
                <a:solidFill>
                  <a:srgbClr val="FFFFFF"/>
                </a:solidFill>
              </a:defRPr>
            </a:lvl7pPr>
            <a:lvl8pPr marL="3657600" lvl="7" indent="-419100" algn="l">
              <a:lnSpc>
                <a:spcPct val="100000"/>
              </a:lnSpc>
              <a:spcBef>
                <a:spcPts val="360"/>
              </a:spcBef>
              <a:spcAft>
                <a:spcPts val="0"/>
              </a:spcAft>
              <a:buClr>
                <a:srgbClr val="FFFFFF"/>
              </a:buClr>
              <a:buSzPts val="3000"/>
              <a:buChar char="▻"/>
              <a:defRPr sz="3000" i="1">
                <a:solidFill>
                  <a:srgbClr val="FFFFFF"/>
                </a:solidFill>
              </a:defRPr>
            </a:lvl8pPr>
            <a:lvl9pPr marL="4114800" lvl="8" indent="-419100" algn="l">
              <a:lnSpc>
                <a:spcPct val="100000"/>
              </a:lnSpc>
              <a:spcBef>
                <a:spcPts val="360"/>
              </a:spcBef>
              <a:spcAft>
                <a:spcPts val="0"/>
              </a:spcAft>
              <a:buClr>
                <a:srgbClr val="FFFFFF"/>
              </a:buClr>
              <a:buSzPts val="3000"/>
              <a:buChar char="▻"/>
              <a:defRPr sz="3000" i="1">
                <a:solidFill>
                  <a:srgbClr val="FFFFFF"/>
                </a:solidFill>
              </a:defRPr>
            </a:lvl9pPr>
          </a:lstStyle>
          <a:p/>
        </p:txBody>
      </p:sp>
      <p:sp>
        <p:nvSpPr>
          <p:cNvPr id="101" name="Google Shape;101;p6"/>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200"/>
              <a:buFont typeface="Arial" panose="020B0604020202020204"/>
              <a:buNone/>
            </a:pPr>
            <a:r>
              <a:rPr lang="en-US" sz="7200" b="1" i="0" u="none" strike="noStrike" cap="none">
                <a:solidFill>
                  <a:schemeClr val="accent5"/>
                </a:solidFill>
                <a:latin typeface="Arial" panose="020B0604020202020204"/>
                <a:ea typeface="Arial" panose="020B0604020202020204"/>
                <a:cs typeface="Arial" panose="020B0604020202020204"/>
                <a:sym typeface="Arial" panose="020B0604020202020204"/>
              </a:rPr>
              <a:t>“</a:t>
            </a:r>
            <a:endParaRPr sz="7200" b="1" i="0" u="none" strike="noStrike" cap="none">
              <a:solidFill>
                <a:schemeClr val="accent5"/>
              </a:solidFill>
              <a:latin typeface="Arial" panose="020B0604020202020204"/>
              <a:ea typeface="Arial" panose="020B0604020202020204"/>
              <a:cs typeface="Arial" panose="020B0604020202020204"/>
              <a:sym typeface="Arial" panose="020B0604020202020204"/>
            </a:endParaRPr>
          </a:p>
        </p:txBody>
      </p:sp>
      <p:sp>
        <p:nvSpPr>
          <p:cNvPr id="102" name="Google Shape;102;p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marL="0" marR="0" lvl="1"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marL="0" marR="0" lvl="2"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marL="0" marR="0" lvl="3"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marL="0" marR="0" lvl="4"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marL="0" marR="0" lvl="5"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marL="0" marR="0" lvl="6"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marL="0" marR="0" lvl="7"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marL="0" marR="0" lvl="8"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03"/>
        <p:cNvGrpSpPr/>
        <p:nvPr/>
      </p:nvGrpSpPr>
      <p:grpSpPr>
        <a:xfrm>
          <a:off x="0" y="0"/>
          <a:ext cx="0" cy="0"/>
          <a:chOff x="0" y="0"/>
          <a:chExt cx="0" cy="0"/>
        </a:xfrm>
      </p:grpSpPr>
      <p:grpSp>
        <p:nvGrpSpPr>
          <p:cNvPr id="104" name="Google Shape;104;p7"/>
          <p:cNvGrpSpPr/>
          <p:nvPr/>
        </p:nvGrpSpPr>
        <p:grpSpPr>
          <a:xfrm>
            <a:off x="-4" y="40"/>
            <a:ext cx="7072430" cy="1327315"/>
            <a:chOff x="-4" y="40"/>
            <a:chExt cx="7072430" cy="1327315"/>
          </a:xfrm>
        </p:grpSpPr>
        <p:sp>
          <p:nvSpPr>
            <p:cNvPr id="105" name="Google Shape;105;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nvGrpSpPr>
            <p:cNvPr id="106" name="Google Shape;106;p7"/>
            <p:cNvGrpSpPr/>
            <p:nvPr/>
          </p:nvGrpSpPr>
          <p:grpSpPr>
            <a:xfrm rot="10800000" flipH="1">
              <a:off x="3" y="40"/>
              <a:ext cx="6756168" cy="1327315"/>
              <a:chOff x="-2168138" y="330075"/>
              <a:chExt cx="8650663" cy="1699506"/>
            </a:xfrm>
          </p:grpSpPr>
          <p:sp>
            <p:nvSpPr>
              <p:cNvPr id="107" name="Google Shape;107;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sp>
            <p:nvSpPr>
              <p:cNvPr id="108" name="Google Shape;108;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grpSp>
          <p:nvGrpSpPr>
            <p:cNvPr id="109" name="Google Shape;109;p7"/>
            <p:cNvGrpSpPr/>
            <p:nvPr/>
          </p:nvGrpSpPr>
          <p:grpSpPr>
            <a:xfrm rot="10800000" flipH="1">
              <a:off x="-4" y="381007"/>
              <a:ext cx="7072430" cy="771744"/>
              <a:chOff x="-9092084" y="330075"/>
              <a:chExt cx="15574609" cy="1699501"/>
            </a:xfrm>
          </p:grpSpPr>
          <p:sp>
            <p:nvSpPr>
              <p:cNvPr id="110" name="Google Shape;110;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sp>
            <p:nvSpPr>
              <p:cNvPr id="111" name="Google Shape;111;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grpSp>
      <p:grpSp>
        <p:nvGrpSpPr>
          <p:cNvPr id="112" name="Google Shape;112;p7"/>
          <p:cNvGrpSpPr/>
          <p:nvPr/>
        </p:nvGrpSpPr>
        <p:grpSpPr>
          <a:xfrm>
            <a:off x="6946842" y="4472723"/>
            <a:ext cx="2202830" cy="670795"/>
            <a:chOff x="5575242" y="4472723"/>
            <a:chExt cx="2202830" cy="670795"/>
          </a:xfrm>
        </p:grpSpPr>
        <p:sp>
          <p:nvSpPr>
            <p:cNvPr id="113" name="Google Shape;113;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14" name="Google Shape;114;p7"/>
            <p:cNvGrpSpPr/>
            <p:nvPr/>
          </p:nvGrpSpPr>
          <p:grpSpPr>
            <a:xfrm flipH="1">
              <a:off x="5734850" y="4472723"/>
              <a:ext cx="2040837" cy="670795"/>
              <a:chOff x="1297954" y="330075"/>
              <a:chExt cx="5169293" cy="1699506"/>
            </a:xfrm>
          </p:grpSpPr>
          <p:sp>
            <p:nvSpPr>
              <p:cNvPr id="115" name="Google Shape;115;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6" name="Google Shape;116;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17" name="Google Shape;117;p7"/>
            <p:cNvGrpSpPr/>
            <p:nvPr/>
          </p:nvGrpSpPr>
          <p:grpSpPr>
            <a:xfrm flipH="1">
              <a:off x="5578209" y="4646738"/>
              <a:ext cx="2199863" cy="304563"/>
              <a:chOff x="-5827153" y="330075"/>
              <a:chExt cx="12276019" cy="1699569"/>
            </a:xfrm>
          </p:grpSpPr>
          <p:sp>
            <p:nvSpPr>
              <p:cNvPr id="118" name="Google Shape;118;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9" name="Google Shape;119;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120" name="Google Shape;120;p7"/>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21" name="Google Shape;121;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marL="0" marR="0" lvl="1"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marL="0" marR="0" lvl="2"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marL="0" marR="0" lvl="3"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marL="0" marR="0" lvl="4"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marL="0" marR="0" lvl="5"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marL="0" marR="0" lvl="6"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marL="0" marR="0" lvl="7"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marL="0" marR="0" lvl="8"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1" name="Shape 122"/>
        <p:cNvGrpSpPr/>
        <p:nvPr/>
      </p:nvGrpSpPr>
      <p:grpSpPr>
        <a:xfrm>
          <a:off x="0" y="0"/>
          <a:ext cx="0" cy="0"/>
          <a:chOff x="0" y="0"/>
          <a:chExt cx="0" cy="0"/>
        </a:xfrm>
      </p:grpSpPr>
      <p:grpSp>
        <p:nvGrpSpPr>
          <p:cNvPr id="123" name="Google Shape;123;p8"/>
          <p:cNvGrpSpPr/>
          <p:nvPr/>
        </p:nvGrpSpPr>
        <p:grpSpPr>
          <a:xfrm>
            <a:off x="6946842" y="4472723"/>
            <a:ext cx="2202830" cy="670795"/>
            <a:chOff x="5575242" y="4472723"/>
            <a:chExt cx="2202830" cy="670795"/>
          </a:xfrm>
        </p:grpSpPr>
        <p:sp>
          <p:nvSpPr>
            <p:cNvPr id="124" name="Google Shape;124;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125" name="Google Shape;125;p8"/>
            <p:cNvGrpSpPr/>
            <p:nvPr/>
          </p:nvGrpSpPr>
          <p:grpSpPr>
            <a:xfrm flipH="1">
              <a:off x="5734850" y="4472723"/>
              <a:ext cx="2040837" cy="670795"/>
              <a:chOff x="1297954" y="330075"/>
              <a:chExt cx="5169293" cy="1699506"/>
            </a:xfrm>
          </p:grpSpPr>
          <p:sp>
            <p:nvSpPr>
              <p:cNvPr id="126" name="Google Shape;126;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7" name="Google Shape;127;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28" name="Google Shape;128;p8"/>
            <p:cNvGrpSpPr/>
            <p:nvPr/>
          </p:nvGrpSpPr>
          <p:grpSpPr>
            <a:xfrm flipH="1">
              <a:off x="5578209" y="4646738"/>
              <a:ext cx="2199863" cy="304563"/>
              <a:chOff x="-5827153" y="330075"/>
              <a:chExt cx="12276019" cy="1699569"/>
            </a:xfrm>
          </p:grpSpPr>
          <p:sp>
            <p:nvSpPr>
              <p:cNvPr id="129" name="Google Shape;129;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0" name="Google Shape;130;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nvGrpSpPr>
          <p:cNvPr id="131" name="Google Shape;131;p8"/>
          <p:cNvGrpSpPr/>
          <p:nvPr/>
        </p:nvGrpSpPr>
        <p:grpSpPr>
          <a:xfrm>
            <a:off x="-4" y="40"/>
            <a:ext cx="7072430" cy="1327315"/>
            <a:chOff x="-4" y="40"/>
            <a:chExt cx="7072430" cy="1327315"/>
          </a:xfrm>
        </p:grpSpPr>
        <p:sp>
          <p:nvSpPr>
            <p:cNvPr id="132" name="Google Shape;132;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nvGrpSpPr>
            <p:cNvPr id="133" name="Google Shape;133;p8"/>
            <p:cNvGrpSpPr/>
            <p:nvPr/>
          </p:nvGrpSpPr>
          <p:grpSpPr>
            <a:xfrm rot="10800000" flipH="1">
              <a:off x="3" y="40"/>
              <a:ext cx="6756168" cy="1327315"/>
              <a:chOff x="-2168138" y="330075"/>
              <a:chExt cx="8650663" cy="1699506"/>
            </a:xfrm>
          </p:grpSpPr>
          <p:sp>
            <p:nvSpPr>
              <p:cNvPr id="134" name="Google Shape;134;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sp>
            <p:nvSpPr>
              <p:cNvPr id="135" name="Google Shape;135;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grpSp>
          <p:nvGrpSpPr>
            <p:cNvPr id="136" name="Google Shape;136;p8"/>
            <p:cNvGrpSpPr/>
            <p:nvPr/>
          </p:nvGrpSpPr>
          <p:grpSpPr>
            <a:xfrm rot="10800000" flipH="1">
              <a:off x="-4" y="381007"/>
              <a:ext cx="7072430" cy="771744"/>
              <a:chOff x="-9092084" y="330075"/>
              <a:chExt cx="15574609" cy="1699501"/>
            </a:xfrm>
          </p:grpSpPr>
          <p:sp>
            <p:nvSpPr>
              <p:cNvPr id="137" name="Google Shape;137;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sp>
            <p:nvSpPr>
              <p:cNvPr id="138" name="Google Shape;138;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vo" panose="02000000000000000000"/>
                  <a:ea typeface="Arvo" panose="02000000000000000000"/>
                  <a:cs typeface="Arvo" panose="02000000000000000000"/>
                  <a:sym typeface="Arvo" panose="02000000000000000000"/>
                </a:endParaRPr>
              </a:p>
            </p:txBody>
          </p:sp>
        </p:grpSp>
      </p:grpSp>
      <p:sp>
        <p:nvSpPr>
          <p:cNvPr id="139" name="Google Shape;139;p8"/>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40" name="Google Shape;140;p8"/>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lgn="l">
              <a:lnSpc>
                <a:spcPct val="100000"/>
              </a:lnSpc>
              <a:spcBef>
                <a:spcPts val="600"/>
              </a:spcBef>
              <a:spcAft>
                <a:spcPts val="0"/>
              </a:spcAft>
              <a:buSzPts val="2400"/>
              <a:buChar char="▰"/>
              <a:defRPr/>
            </a:lvl1pPr>
            <a:lvl2pPr marL="914400" lvl="1" indent="-381000" algn="l">
              <a:lnSpc>
                <a:spcPct val="100000"/>
              </a:lnSpc>
              <a:spcBef>
                <a:spcPts val="1000"/>
              </a:spcBef>
              <a:spcAft>
                <a:spcPts val="0"/>
              </a:spcAft>
              <a:buSzPts val="2400"/>
              <a:buChar char="▻"/>
              <a:defRPr/>
            </a:lvl2pPr>
            <a:lvl3pPr marL="1371600" lvl="2" indent="-381000" algn="l">
              <a:lnSpc>
                <a:spcPct val="100000"/>
              </a:lnSpc>
              <a:spcBef>
                <a:spcPts val="1000"/>
              </a:spcBef>
              <a:spcAft>
                <a:spcPts val="0"/>
              </a:spcAft>
              <a:buSzPts val="2400"/>
              <a:buChar char="▻"/>
              <a:defRPr/>
            </a:lvl3pPr>
            <a:lvl4pPr marL="1828800" lvl="3" indent="-381000" algn="l">
              <a:lnSpc>
                <a:spcPct val="100000"/>
              </a:lnSpc>
              <a:spcBef>
                <a:spcPts val="1000"/>
              </a:spcBef>
              <a:spcAft>
                <a:spcPts val="0"/>
              </a:spcAft>
              <a:buSzPts val="2400"/>
              <a:buChar char="▻"/>
              <a:defRPr/>
            </a:lvl4pPr>
            <a:lvl5pPr marL="2286000" lvl="4" indent="-381000" algn="l">
              <a:lnSpc>
                <a:spcPct val="100000"/>
              </a:lnSpc>
              <a:spcBef>
                <a:spcPts val="1000"/>
              </a:spcBef>
              <a:spcAft>
                <a:spcPts val="0"/>
              </a:spcAft>
              <a:buSzPts val="2400"/>
              <a:buChar char="▻"/>
              <a:defRPr/>
            </a:lvl5pPr>
            <a:lvl6pPr marL="2743200" lvl="5" indent="-381000" algn="l">
              <a:lnSpc>
                <a:spcPct val="100000"/>
              </a:lnSpc>
              <a:spcBef>
                <a:spcPts val="1000"/>
              </a:spcBef>
              <a:spcAft>
                <a:spcPts val="0"/>
              </a:spcAft>
              <a:buSzPts val="2400"/>
              <a:buChar char="▻"/>
              <a:defRPr/>
            </a:lvl6pPr>
            <a:lvl7pPr marL="3200400" lvl="6" indent="-381000" algn="l">
              <a:lnSpc>
                <a:spcPct val="100000"/>
              </a:lnSpc>
              <a:spcBef>
                <a:spcPts val="1000"/>
              </a:spcBef>
              <a:spcAft>
                <a:spcPts val="0"/>
              </a:spcAft>
              <a:buSzPts val="2400"/>
              <a:buChar char="▻"/>
              <a:defRPr/>
            </a:lvl7pPr>
            <a:lvl8pPr marL="3657600" lvl="7" indent="-381000" algn="l">
              <a:lnSpc>
                <a:spcPct val="100000"/>
              </a:lnSpc>
              <a:spcBef>
                <a:spcPts val="1000"/>
              </a:spcBef>
              <a:spcAft>
                <a:spcPts val="0"/>
              </a:spcAft>
              <a:buSzPts val="2400"/>
              <a:buChar char="▻"/>
              <a:defRPr/>
            </a:lvl8pPr>
            <a:lvl9pPr marL="4114800" lvl="8" indent="-381000" algn="l">
              <a:lnSpc>
                <a:spcPct val="100000"/>
              </a:lnSpc>
              <a:spcBef>
                <a:spcPts val="1000"/>
              </a:spcBef>
              <a:spcAft>
                <a:spcPts val="1000"/>
              </a:spcAft>
              <a:buSzPts val="2400"/>
              <a:buChar char="▻"/>
              <a:defRPr/>
            </a:lvl9pPr>
          </a:lstStyle>
          <a:p/>
        </p:txBody>
      </p:sp>
      <p:sp>
        <p:nvSpPr>
          <p:cNvPr id="141" name="Google Shape;141;p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marL="0" marR="0" lvl="1"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marL="0" marR="0" lvl="2"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marL="0" marR="0" lvl="3"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marL="0" marR="0" lvl="4"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marL="0" marR="0" lvl="5"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marL="0" marR="0" lvl="6"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marL="0" marR="0" lvl="7"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marL="0" marR="0" lvl="8"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142"/>
        <p:cNvGrpSpPr/>
        <p:nvPr/>
      </p:nvGrpSpPr>
      <p:grpSpPr>
        <a:xfrm>
          <a:off x="0" y="0"/>
          <a:ext cx="0" cy="0"/>
          <a:chOff x="0" y="0"/>
          <a:chExt cx="0" cy="0"/>
        </a:xfrm>
      </p:grpSpPr>
      <p:sp>
        <p:nvSpPr>
          <p:cNvPr id="143" name="Google Shape;143;p9"/>
          <p:cNvSpPr txBox="1">
            <a:spLocks noGrp="1"/>
          </p:cNvSpPr>
          <p:nvPr>
            <p:ph type="title"/>
          </p:nvPr>
        </p:nvSpPr>
        <p:spPr>
          <a:xfrm>
            <a:off x="448965" y="433880"/>
            <a:ext cx="8246070" cy="610821"/>
          </a:xfrm>
          <a:prstGeom prst="rect">
            <a:avLst/>
          </a:prstGeom>
          <a:noFill/>
          <a:ln>
            <a:noFill/>
          </a:ln>
        </p:spPr>
        <p:txBody>
          <a:bodyPr spcFirstLastPara="1" wrap="square" lIns="91425" tIns="91425" rIns="91425" bIns="91425" anchor="ctr" anchorCtr="0">
            <a:normAutofit/>
          </a:bodyPr>
          <a:lstStyle>
            <a:lvl1pPr lvl="0" algn="r">
              <a:lnSpc>
                <a:spcPct val="100000"/>
              </a:lnSpc>
              <a:spcBef>
                <a:spcPts val="0"/>
              </a:spcBef>
              <a:spcAft>
                <a:spcPts val="0"/>
              </a:spcAft>
              <a:buSzPts val="2000"/>
              <a:buNone/>
              <a:defRPr sz="3600">
                <a:solidFill>
                  <a:srgbClr val="C00000"/>
                </a:solidFill>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44" name="Google Shape;144;p9"/>
          <p:cNvSpPr txBox="1">
            <a:spLocks noGrp="1"/>
          </p:cNvSpPr>
          <p:nvPr>
            <p:ph type="body" idx="1"/>
          </p:nvPr>
        </p:nvSpPr>
        <p:spPr>
          <a:xfrm>
            <a:off x="448966" y="1350111"/>
            <a:ext cx="8246070" cy="3512212"/>
          </a:xfrm>
          <a:prstGeom prst="rect">
            <a:avLst/>
          </a:prstGeom>
          <a:noFill/>
          <a:ln>
            <a:noFill/>
          </a:ln>
        </p:spPr>
        <p:txBody>
          <a:bodyPr spcFirstLastPara="1" wrap="square" lIns="91425" tIns="91425" rIns="91425" bIns="91425" anchor="ctr" anchorCtr="0">
            <a:noAutofit/>
          </a:bodyPr>
          <a:lstStyle>
            <a:lvl1pPr marL="457200" lvl="0" indent="-381000" algn="l">
              <a:lnSpc>
                <a:spcPct val="100000"/>
              </a:lnSpc>
              <a:spcBef>
                <a:spcPts val="600"/>
              </a:spcBef>
              <a:spcAft>
                <a:spcPts val="0"/>
              </a:spcAft>
              <a:buSzPts val="2400"/>
              <a:buChar char="▰"/>
              <a:defRPr sz="2800">
                <a:solidFill>
                  <a:schemeClr val="dk1"/>
                </a:solidFill>
              </a:defRPr>
            </a:lvl1pPr>
            <a:lvl2pPr marL="914400" lvl="1" indent="-381000" algn="l">
              <a:lnSpc>
                <a:spcPct val="100000"/>
              </a:lnSpc>
              <a:spcBef>
                <a:spcPts val="1000"/>
              </a:spcBef>
              <a:spcAft>
                <a:spcPts val="0"/>
              </a:spcAft>
              <a:buSzPts val="2400"/>
              <a:buChar char="▻"/>
              <a:defRPr>
                <a:solidFill>
                  <a:schemeClr val="dk1"/>
                </a:solidFill>
              </a:defRPr>
            </a:lvl2pPr>
            <a:lvl3pPr marL="1371600" lvl="2" indent="-381000" algn="l">
              <a:lnSpc>
                <a:spcPct val="100000"/>
              </a:lnSpc>
              <a:spcBef>
                <a:spcPts val="1000"/>
              </a:spcBef>
              <a:spcAft>
                <a:spcPts val="0"/>
              </a:spcAft>
              <a:buSzPts val="2400"/>
              <a:buChar char="▻"/>
              <a:defRPr>
                <a:solidFill>
                  <a:schemeClr val="dk1"/>
                </a:solidFill>
              </a:defRPr>
            </a:lvl3pPr>
            <a:lvl4pPr marL="1828800" lvl="3" indent="-381000" algn="l">
              <a:lnSpc>
                <a:spcPct val="100000"/>
              </a:lnSpc>
              <a:spcBef>
                <a:spcPts val="1000"/>
              </a:spcBef>
              <a:spcAft>
                <a:spcPts val="0"/>
              </a:spcAft>
              <a:buSzPts val="2400"/>
              <a:buChar char="▻"/>
              <a:defRPr>
                <a:solidFill>
                  <a:schemeClr val="dk1"/>
                </a:solidFill>
              </a:defRPr>
            </a:lvl4pPr>
            <a:lvl5pPr marL="2286000" lvl="4" indent="-381000" algn="l">
              <a:lnSpc>
                <a:spcPct val="100000"/>
              </a:lnSpc>
              <a:spcBef>
                <a:spcPts val="1000"/>
              </a:spcBef>
              <a:spcAft>
                <a:spcPts val="0"/>
              </a:spcAft>
              <a:buSzPts val="2400"/>
              <a:buChar char="▻"/>
              <a:defRPr>
                <a:solidFill>
                  <a:schemeClr val="dk1"/>
                </a:solidFill>
              </a:defRPr>
            </a:lvl5pPr>
            <a:lvl6pPr marL="2743200" lvl="5" indent="-381000" algn="l">
              <a:lnSpc>
                <a:spcPct val="100000"/>
              </a:lnSpc>
              <a:spcBef>
                <a:spcPts val="1000"/>
              </a:spcBef>
              <a:spcAft>
                <a:spcPts val="0"/>
              </a:spcAft>
              <a:buSzPts val="2400"/>
              <a:buChar char="▻"/>
              <a:defRPr/>
            </a:lvl6pPr>
            <a:lvl7pPr marL="3200400" lvl="6" indent="-381000" algn="l">
              <a:lnSpc>
                <a:spcPct val="100000"/>
              </a:lnSpc>
              <a:spcBef>
                <a:spcPts val="1000"/>
              </a:spcBef>
              <a:spcAft>
                <a:spcPts val="0"/>
              </a:spcAft>
              <a:buSzPts val="2400"/>
              <a:buChar char="▻"/>
              <a:defRPr/>
            </a:lvl7pPr>
            <a:lvl8pPr marL="3657600" lvl="7" indent="-381000" algn="l">
              <a:lnSpc>
                <a:spcPct val="100000"/>
              </a:lnSpc>
              <a:spcBef>
                <a:spcPts val="1000"/>
              </a:spcBef>
              <a:spcAft>
                <a:spcPts val="0"/>
              </a:spcAft>
              <a:buSzPts val="2400"/>
              <a:buChar char="▻"/>
              <a:defRPr/>
            </a:lvl8pPr>
            <a:lvl9pPr marL="4114800" lvl="8" indent="-381000" algn="l">
              <a:lnSpc>
                <a:spcPct val="100000"/>
              </a:lnSpc>
              <a:spcBef>
                <a:spcPts val="1000"/>
              </a:spcBef>
              <a:spcAft>
                <a:spcPts val="1000"/>
              </a:spcAft>
              <a:buSzPts val="2400"/>
              <a:buChar char="▻"/>
              <a:defRPr/>
            </a:lvl9pPr>
          </a:lstStyle>
          <a:p/>
        </p:txBody>
      </p:sp>
      <p:sp>
        <p:nvSpPr>
          <p:cNvPr id="145" name="Google Shape;145;p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 name="Google Shape;146;p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 name="Google Shape;147;p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marL="0" marR="0" lvl="1"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marL="0" marR="0" lvl="2"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marL="0" marR="0" lvl="3"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marL="0" marR="0" lvl="4"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marL="0" marR="0" lvl="5"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marL="0" marR="0" lvl="6"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marL="0" marR="0" lvl="7"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marL="0" marR="0" lvl="8" indent="0" algn="r">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p14:flip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marR="0" lvl="1"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marR="0" lvl="2"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marR="0" lvl="3"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marR="0" lvl="4"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marR="0" lvl="5"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marR="0" lvl="6"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marR="0" lvl="7"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marR="0" lvl="8" algn="l" rtl="0">
              <a:lnSpc>
                <a:spcPct val="100000"/>
              </a:lnSpc>
              <a:spcBef>
                <a:spcPts val="0"/>
              </a:spcBef>
              <a:spcAft>
                <a:spcPts val="0"/>
              </a:spcAft>
              <a:buClr>
                <a:schemeClr val="lt1"/>
              </a:buClr>
              <a:buSzPts val="2000"/>
              <a:buFont typeface="Roboto Condensed" panose="02000000000000000000"/>
              <a:buNone/>
              <a:def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marR="0" lvl="0" indent="-381000" algn="l" rtl="0">
              <a:lnSpc>
                <a:spcPct val="100000"/>
              </a:lnSpc>
              <a:spcBef>
                <a:spcPts val="600"/>
              </a:spcBef>
              <a:spcAft>
                <a:spcPts val="0"/>
              </a:spcAft>
              <a:buClr>
                <a:schemeClr val="accent4"/>
              </a:buClr>
              <a:buSzPts val="2400"/>
              <a:buFont typeface="Roboto Condensed Light" panose="02000000000000000000"/>
              <a:buChar char="▰"/>
              <a:defRPr sz="24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1pPr>
            <a:lvl2pPr marL="914400" marR="0" lvl="1" indent="-381000" algn="l" rtl="0">
              <a:lnSpc>
                <a:spcPct val="100000"/>
              </a:lnSpc>
              <a:spcBef>
                <a:spcPts val="1000"/>
              </a:spcBef>
              <a:spcAft>
                <a:spcPts val="0"/>
              </a:spcAft>
              <a:buClr>
                <a:schemeClr val="accent4"/>
              </a:buClr>
              <a:buSzPts val="2400"/>
              <a:buFont typeface="Roboto Condensed Light" panose="02000000000000000000"/>
              <a:buChar char="▻"/>
              <a:defRPr sz="24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2pPr>
            <a:lvl3pPr marL="1371600" marR="0" lvl="2" indent="-381000" algn="l" rtl="0">
              <a:lnSpc>
                <a:spcPct val="100000"/>
              </a:lnSpc>
              <a:spcBef>
                <a:spcPts val="1000"/>
              </a:spcBef>
              <a:spcAft>
                <a:spcPts val="0"/>
              </a:spcAft>
              <a:buClr>
                <a:schemeClr val="accent4"/>
              </a:buClr>
              <a:buSzPts val="2400"/>
              <a:buFont typeface="Roboto Condensed Light" panose="02000000000000000000"/>
              <a:buChar char="▻"/>
              <a:defRPr sz="24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3pPr>
            <a:lvl4pPr marL="1828800" marR="0" lvl="3" indent="-381000" algn="l" rtl="0">
              <a:lnSpc>
                <a:spcPct val="100000"/>
              </a:lnSpc>
              <a:spcBef>
                <a:spcPts val="1000"/>
              </a:spcBef>
              <a:spcAft>
                <a:spcPts val="0"/>
              </a:spcAft>
              <a:buClr>
                <a:schemeClr val="accent4"/>
              </a:buClr>
              <a:buSzPts val="2400"/>
              <a:buFont typeface="Roboto Condensed Light" panose="02000000000000000000"/>
              <a:buChar char="▻"/>
              <a:defRPr sz="24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4pPr>
            <a:lvl5pPr marL="2286000" marR="0" lvl="4" indent="-381000" algn="l" rtl="0">
              <a:lnSpc>
                <a:spcPct val="100000"/>
              </a:lnSpc>
              <a:spcBef>
                <a:spcPts val="1000"/>
              </a:spcBef>
              <a:spcAft>
                <a:spcPts val="0"/>
              </a:spcAft>
              <a:buClr>
                <a:schemeClr val="accent4"/>
              </a:buClr>
              <a:buSzPts val="2400"/>
              <a:buFont typeface="Roboto Condensed Light" panose="02000000000000000000"/>
              <a:buChar char="▻"/>
              <a:defRPr sz="24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5pPr>
            <a:lvl6pPr marL="2743200" marR="0" lvl="5" indent="-381000" algn="l" rtl="0">
              <a:lnSpc>
                <a:spcPct val="100000"/>
              </a:lnSpc>
              <a:spcBef>
                <a:spcPts val="1000"/>
              </a:spcBef>
              <a:spcAft>
                <a:spcPts val="0"/>
              </a:spcAft>
              <a:buClr>
                <a:schemeClr val="accent4"/>
              </a:buClr>
              <a:buSzPts val="2400"/>
              <a:buFont typeface="Roboto Condensed Light" panose="02000000000000000000"/>
              <a:buChar char="▻"/>
              <a:defRPr sz="24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6pPr>
            <a:lvl7pPr marL="3200400" marR="0" lvl="6" indent="-381000" algn="l" rtl="0">
              <a:lnSpc>
                <a:spcPct val="100000"/>
              </a:lnSpc>
              <a:spcBef>
                <a:spcPts val="1000"/>
              </a:spcBef>
              <a:spcAft>
                <a:spcPts val="0"/>
              </a:spcAft>
              <a:buClr>
                <a:schemeClr val="accent4"/>
              </a:buClr>
              <a:buSzPts val="2400"/>
              <a:buFont typeface="Roboto Condensed Light" panose="02000000000000000000"/>
              <a:buChar char="▻"/>
              <a:defRPr sz="24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7pPr>
            <a:lvl8pPr marL="3657600" marR="0" lvl="7" indent="-381000" algn="l" rtl="0">
              <a:lnSpc>
                <a:spcPct val="100000"/>
              </a:lnSpc>
              <a:spcBef>
                <a:spcPts val="1000"/>
              </a:spcBef>
              <a:spcAft>
                <a:spcPts val="0"/>
              </a:spcAft>
              <a:buClr>
                <a:schemeClr val="accent4"/>
              </a:buClr>
              <a:buSzPts val="2400"/>
              <a:buFont typeface="Roboto Condensed Light" panose="02000000000000000000"/>
              <a:buChar char="▻"/>
              <a:defRPr sz="24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8pPr>
            <a:lvl9pPr marL="4114800" marR="0" lvl="8" indent="-381000" algn="l" rtl="0">
              <a:lnSpc>
                <a:spcPct val="100000"/>
              </a:lnSpc>
              <a:spcBef>
                <a:spcPts val="1000"/>
              </a:spcBef>
              <a:spcAft>
                <a:spcPts val="1000"/>
              </a:spcAft>
              <a:buClr>
                <a:schemeClr val="accent4"/>
              </a:buClr>
              <a:buSzPts val="2400"/>
              <a:buFont typeface="Roboto Condensed Light" panose="02000000000000000000"/>
              <a:buChar char="▻"/>
              <a:defRPr sz="24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defRPr>
            </a:lvl9pPr>
          </a:lstStyle>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1pPr>
            <a:lvl2pPr marL="0" marR="0" lvl="1"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2pPr>
            <a:lvl3pPr marL="0" marR="0" lvl="2"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3pPr>
            <a:lvl4pPr marL="0" marR="0" lvl="3"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4pPr>
            <a:lvl5pPr marL="0" marR="0" lvl="4"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5pPr>
            <a:lvl6pPr marL="0" marR="0" lvl="5"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6pPr>
            <a:lvl7pPr marL="0" marR="0" lvl="6"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7pPr>
            <a:lvl8pPr marL="0" marR="0" lvl="7"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8pPr>
            <a:lvl9pPr marL="0" marR="0" lvl="8" indent="0" algn="r" rtl="0">
              <a:lnSpc>
                <a:spcPct val="100000"/>
              </a:lnSpc>
              <a:spcBef>
                <a:spcPts val="0"/>
              </a:spcBef>
              <a:spcAft>
                <a:spcPts val="0"/>
              </a:spcAft>
              <a:buClr>
                <a:srgbClr val="000000"/>
              </a:buClr>
              <a:buSzPts val="1200"/>
              <a:buFont typeface="Arial" panose="020B0604020202020204"/>
              <a:buNone/>
              <a:def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6.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6.xml"/><Relationship Id="rId2" Type="http://schemas.openxmlformats.org/officeDocument/2006/relationships/image" Target="../media/image17.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image" Target="../media/image3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6.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0"/>
          <p:cNvSpPr txBox="1">
            <a:spLocks noGrp="1"/>
          </p:cNvSpPr>
          <p:nvPr>
            <p:ph type="ctrTitle"/>
          </p:nvPr>
        </p:nvSpPr>
        <p:spPr>
          <a:xfrm>
            <a:off x="107504" y="1059582"/>
            <a:ext cx="5367900" cy="296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sz="4400"/>
              <a:t>CAREER GUIDANCE</a:t>
            </a:r>
            <a:endParaRPr lang="en-US" sz="4400"/>
          </a:p>
        </p:txBody>
      </p:sp>
      <p:pic>
        <p:nvPicPr>
          <p:cNvPr id="2" name="Picture 1" descr="logo"/>
          <p:cNvPicPr>
            <a:picLocks noChangeAspect="1"/>
          </p:cNvPicPr>
          <p:nvPr/>
        </p:nvPicPr>
        <p:blipFill>
          <a:blip r:embed="rId1"/>
          <a:stretch>
            <a:fillRect/>
          </a:stretch>
        </p:blipFill>
        <p:spPr>
          <a:xfrm>
            <a:off x="0" y="1270"/>
            <a:ext cx="1367155" cy="1094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9"/>
          <p:cNvSpPr txBox="1">
            <a:spLocks noGrp="1"/>
          </p:cNvSpPr>
          <p:nvPr>
            <p:ph type="ctrTitle" idx="4294967295"/>
          </p:nvPr>
        </p:nvSpPr>
        <p:spPr>
          <a:xfrm>
            <a:off x="541930" y="745608"/>
            <a:ext cx="5567700" cy="115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2000"/>
              <a:buFont typeface="Roboto Condensed" panose="02000000000000000000"/>
              <a:buNone/>
            </a:pPr>
            <a:r>
              <a:rPr lang="en-US" sz="7200" b="1" i="0" u="none" strike="noStrike" cap="none">
                <a:solidFill>
                  <a:schemeClr val="accent5"/>
                </a:solidFill>
                <a:latin typeface="Roboto Condensed" panose="02000000000000000000"/>
                <a:ea typeface="Roboto Condensed" panose="02000000000000000000"/>
                <a:cs typeface="Roboto Condensed" panose="02000000000000000000"/>
                <a:sym typeface="Roboto Condensed" panose="02000000000000000000"/>
              </a:rPr>
              <a:t>DRAWBACKS</a:t>
            </a:r>
            <a:endParaRPr sz="7200" b="1" i="0" u="none" strike="noStrike" cap="none">
              <a:solidFill>
                <a:schemeClr val="accent5"/>
              </a:solidFill>
              <a:latin typeface="Roboto Condensed" panose="02000000000000000000"/>
              <a:ea typeface="Roboto Condensed" panose="02000000000000000000"/>
              <a:cs typeface="Roboto Condensed" panose="02000000000000000000"/>
              <a:sym typeface="Roboto Condensed" panose="02000000000000000000"/>
            </a:endParaRPr>
          </a:p>
        </p:txBody>
      </p:sp>
      <p:sp>
        <p:nvSpPr>
          <p:cNvPr id="278" name="Google Shape;278;p19"/>
          <p:cNvSpPr txBox="1">
            <a:spLocks noGrp="1"/>
          </p:cNvSpPr>
          <p:nvPr>
            <p:ph type="subTitle" idx="4294967295"/>
          </p:nvPr>
        </p:nvSpPr>
        <p:spPr>
          <a:xfrm>
            <a:off x="535300" y="2014550"/>
            <a:ext cx="7587000" cy="2807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600"/>
              </a:spcBef>
              <a:spcAft>
                <a:spcPts val="0"/>
              </a:spcAft>
              <a:buClr>
                <a:schemeClr val="accent4"/>
              </a:buClr>
              <a:buSzPts val="2400"/>
              <a:buFont typeface="Roboto Condensed Light" panose="02000000000000000000"/>
              <a:buNone/>
            </a:pPr>
            <a:endParaRPr sz="1800" b="0" i="0" u="none" strike="noStrike" cap="none">
              <a:solidFill>
                <a:srgbClr val="1F293C"/>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0" marR="0" lvl="0" indent="0" algn="l" rtl="0">
              <a:lnSpc>
                <a:spcPct val="100000"/>
              </a:lnSpc>
              <a:spcBef>
                <a:spcPts val="600"/>
              </a:spcBef>
              <a:spcAft>
                <a:spcPts val="0"/>
              </a:spcAft>
              <a:buClr>
                <a:schemeClr val="accent4"/>
              </a:buClr>
              <a:buSzPts val="2400"/>
              <a:buFont typeface="Roboto Condensed Light" panose="02000000000000000000"/>
              <a:buNone/>
            </a:pPr>
            <a:endParaRPr sz="1800" b="0" i="0" u="none" strike="noStrike" cap="none">
              <a:solidFill>
                <a:srgbClr val="1F293C"/>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0" marR="0" lvl="0" indent="0" algn="l" rtl="0">
              <a:lnSpc>
                <a:spcPct val="100000"/>
              </a:lnSpc>
              <a:spcBef>
                <a:spcPts val="600"/>
              </a:spcBef>
              <a:spcAft>
                <a:spcPts val="0"/>
              </a:spcAft>
              <a:buClr>
                <a:schemeClr val="accent4"/>
              </a:buClr>
              <a:buSzPts val="2400"/>
              <a:buFont typeface="Roboto Condensed Light" panose="02000000000000000000"/>
              <a:buNone/>
            </a:pPr>
            <a:endParaRPr sz="1800" b="0" i="0" u="none" strike="noStrike" cap="none">
              <a:solidFill>
                <a:srgbClr val="1F293C"/>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0" marR="0" lvl="0" indent="0" algn="just" rtl="0">
              <a:lnSpc>
                <a:spcPct val="100000"/>
              </a:lnSpc>
              <a:spcBef>
                <a:spcPts val="600"/>
              </a:spcBef>
              <a:spcAft>
                <a:spcPts val="0"/>
              </a:spcAft>
              <a:buClr>
                <a:schemeClr val="accent4"/>
              </a:buClr>
              <a:buSzPts val="2400"/>
              <a:buFont typeface="Roboto Condensed Light" panose="02000000000000000000"/>
              <a:buNone/>
            </a:pPr>
            <a:endParaRPr sz="1800" b="0" i="0" u="none" strike="noStrike" cap="none">
              <a:solidFill>
                <a:srgbClr val="1F293C"/>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457200" marR="0" lvl="0" indent="-368300" algn="just" rtl="0">
              <a:lnSpc>
                <a:spcPct val="115000"/>
              </a:lnSpc>
              <a:spcBef>
                <a:spcPts val="1000"/>
              </a:spcBef>
              <a:spcAft>
                <a:spcPts val="0"/>
              </a:spcAft>
              <a:buClr>
                <a:srgbClr val="404040"/>
              </a:buClr>
              <a:buSzPts val="2200"/>
              <a:buFont typeface="Times New Roman" panose="02020603050405020304"/>
              <a:buChar char="➢"/>
            </a:pPr>
            <a:r>
              <a:rPr lang="en-US" sz="2200" b="0" i="0" u="none" strike="noStrike" cap="none">
                <a:solidFill>
                  <a:srgbClr val="404040"/>
                </a:solidFill>
                <a:latin typeface="Times New Roman" panose="02020603050405020304"/>
                <a:ea typeface="Times New Roman" panose="02020603050405020304"/>
                <a:cs typeface="Times New Roman" panose="02020603050405020304"/>
                <a:sym typeface="Times New Roman" panose="02020603050405020304"/>
              </a:rPr>
              <a:t>Less career options</a:t>
            </a:r>
            <a:endParaRPr sz="2200" b="0" i="0" u="none" strike="noStrike" cap="none">
              <a:solidFill>
                <a:srgbClr val="40404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68300" algn="just" rtl="0">
              <a:lnSpc>
                <a:spcPct val="115000"/>
              </a:lnSpc>
              <a:spcBef>
                <a:spcPts val="0"/>
              </a:spcBef>
              <a:spcAft>
                <a:spcPts val="0"/>
              </a:spcAft>
              <a:buClr>
                <a:srgbClr val="404040"/>
              </a:buClr>
              <a:buSzPts val="2200"/>
              <a:buFont typeface="Times New Roman" panose="02020603050405020304"/>
              <a:buChar char="➢"/>
            </a:pPr>
            <a:r>
              <a:rPr lang="en-US" sz="2200" b="0" i="0" u="none" strike="noStrike" cap="none">
                <a:solidFill>
                  <a:srgbClr val="404040"/>
                </a:solidFill>
                <a:latin typeface="Times New Roman" panose="02020603050405020304"/>
                <a:ea typeface="Times New Roman" panose="02020603050405020304"/>
                <a:cs typeface="Times New Roman" panose="02020603050405020304"/>
                <a:sym typeface="Times New Roman" panose="02020603050405020304"/>
              </a:rPr>
              <a:t>User needs to visit each and every website individually</a:t>
            </a:r>
            <a:endParaRPr sz="1750" b="0" i="0" u="none" strike="noStrike" cap="none">
              <a:solidFill>
                <a:srgbClr val="90C226"/>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68300" algn="just" rtl="0">
              <a:lnSpc>
                <a:spcPct val="115000"/>
              </a:lnSpc>
              <a:spcBef>
                <a:spcPts val="0"/>
              </a:spcBef>
              <a:spcAft>
                <a:spcPts val="0"/>
              </a:spcAft>
              <a:buClr>
                <a:srgbClr val="404040"/>
              </a:buClr>
              <a:buSzPts val="2200"/>
              <a:buFont typeface="Times New Roman" panose="02020603050405020304"/>
              <a:buChar char="➢"/>
            </a:pPr>
            <a:r>
              <a:rPr lang="en-US" sz="2200" b="0" i="0" u="none" strike="noStrike" cap="none">
                <a:solidFill>
                  <a:srgbClr val="404040"/>
                </a:solidFill>
                <a:latin typeface="Times New Roman" panose="02020603050405020304"/>
                <a:ea typeface="Times New Roman" panose="02020603050405020304"/>
                <a:cs typeface="Times New Roman" panose="02020603050405020304"/>
                <a:sym typeface="Times New Roman" panose="02020603050405020304"/>
              </a:rPr>
              <a:t>User may not be aware of different career paths that are currently available .</a:t>
            </a:r>
            <a:endParaRPr sz="2200" b="0" i="0" u="none" strike="noStrike" cap="none">
              <a:solidFill>
                <a:srgbClr val="40404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600"/>
              </a:spcBef>
              <a:spcAft>
                <a:spcPts val="0"/>
              </a:spcAft>
              <a:buClr>
                <a:schemeClr val="accent4"/>
              </a:buClr>
              <a:buSzPts val="2400"/>
              <a:buFont typeface="Roboto Condensed Light" panose="02000000000000000000"/>
              <a:buNone/>
            </a:pPr>
            <a:endParaRPr sz="1800" b="0" i="0" u="none" strike="noStrike" cap="none">
              <a:solidFill>
                <a:srgbClr val="1F293C"/>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0" marR="0" lvl="0" indent="0" algn="l" rtl="0">
              <a:lnSpc>
                <a:spcPct val="100000"/>
              </a:lnSpc>
              <a:spcBef>
                <a:spcPts val="600"/>
              </a:spcBef>
              <a:spcAft>
                <a:spcPts val="0"/>
              </a:spcAft>
              <a:buClr>
                <a:schemeClr val="accent4"/>
              </a:buClr>
              <a:buSzPts val="2400"/>
              <a:buFont typeface="Roboto Condensed Light" panose="02000000000000000000"/>
              <a:buNone/>
            </a:pPr>
            <a:endParaRPr sz="1800" b="0" i="0" u="none" strike="noStrike" cap="none">
              <a:solidFill>
                <a:srgbClr val="1F293C"/>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457200" marR="0" lvl="0" indent="-228600" algn="l" rtl="0">
              <a:lnSpc>
                <a:spcPct val="100000"/>
              </a:lnSpc>
              <a:spcBef>
                <a:spcPts val="600"/>
              </a:spcBef>
              <a:spcAft>
                <a:spcPts val="0"/>
              </a:spcAft>
              <a:buClr>
                <a:schemeClr val="accent4"/>
              </a:buClr>
              <a:buSzPts val="2400"/>
              <a:buFont typeface="Noto Sans Symbols"/>
              <a:buNone/>
            </a:pPr>
            <a:endParaRPr sz="400" b="0" i="0" u="none" strike="noStrike" cap="none">
              <a:solidFill>
                <a:srgbClr val="1F293C"/>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457200" marR="0" lvl="0" indent="0" algn="l" rtl="0">
              <a:lnSpc>
                <a:spcPct val="100000"/>
              </a:lnSpc>
              <a:spcBef>
                <a:spcPts val="600"/>
              </a:spcBef>
              <a:spcAft>
                <a:spcPts val="0"/>
              </a:spcAft>
              <a:buClr>
                <a:schemeClr val="accent4"/>
              </a:buClr>
              <a:buSzPts val="2400"/>
              <a:buFont typeface="Roboto Condensed Light" panose="02000000000000000000"/>
              <a:buNone/>
            </a:pPr>
            <a:endParaRPr sz="24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0" marR="0" lvl="0" indent="0" algn="l" rtl="0">
              <a:lnSpc>
                <a:spcPct val="100000"/>
              </a:lnSpc>
              <a:spcBef>
                <a:spcPts val="600"/>
              </a:spcBef>
              <a:spcAft>
                <a:spcPts val="0"/>
              </a:spcAft>
              <a:buClr>
                <a:schemeClr val="accent4"/>
              </a:buClr>
              <a:buSzPts val="2400"/>
              <a:buFont typeface="Roboto Condensed Light" panose="02000000000000000000"/>
              <a:buNone/>
            </a:pPr>
            <a:endParaRPr sz="24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
        <p:nvSpPr>
          <p:cNvPr id="279" name="Google Shape;279;p19"/>
          <p:cNvSpPr/>
          <p:nvPr/>
        </p:nvSpPr>
        <p:spPr>
          <a:xfrm rot="1280149">
            <a:off x="6575623" y="1231893"/>
            <a:ext cx="150975" cy="144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0" name="Google Shape;280;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pic>
        <p:nvPicPr>
          <p:cNvPr id="281" name="Google Shape;281;p19" descr="C:\Users\Administrator\Desktop\-.jpg"/>
          <p:cNvPicPr preferRelativeResize="0"/>
          <p:nvPr/>
        </p:nvPicPr>
        <p:blipFill rotWithShape="1">
          <a:blip r:embed="rId1"/>
          <a:srcRect l="17405" t="17164" r="14837" b="13895"/>
          <a:stretch>
            <a:fillRect/>
          </a:stretch>
        </p:blipFill>
        <p:spPr>
          <a:xfrm rot="-1809862">
            <a:off x="6949301" y="497204"/>
            <a:ext cx="1585871" cy="1613582"/>
          </a:xfrm>
          <a:prstGeom prst="rect">
            <a:avLst/>
          </a:prstGeom>
          <a:noFill/>
          <a:ln>
            <a:noFill/>
          </a:ln>
        </p:spPr>
      </p:pic>
      <p:sp>
        <p:nvSpPr>
          <p:cNvPr id="282" name="Google Shape;282;p19"/>
          <p:cNvSpPr/>
          <p:nvPr/>
        </p:nvSpPr>
        <p:spPr>
          <a:xfrm>
            <a:off x="8682225" y="1525103"/>
            <a:ext cx="150972" cy="14422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3" name="Google Shape;283;p19"/>
          <p:cNvSpPr/>
          <p:nvPr/>
        </p:nvSpPr>
        <p:spPr>
          <a:xfrm rot="2697322">
            <a:off x="8384013" y="1730575"/>
            <a:ext cx="376961" cy="35993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4" name="Google Shape;284;p19"/>
          <p:cNvSpPr/>
          <p:nvPr/>
        </p:nvSpPr>
        <p:spPr>
          <a:xfrm>
            <a:off x="6747657" y="516705"/>
            <a:ext cx="248336" cy="23712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TextBox 9"/>
          <p:cNvSpPr txBox="1"/>
          <p:nvPr/>
        </p:nvSpPr>
        <p:spPr>
          <a:xfrm>
            <a:off x="3298146" y="4572000"/>
            <a:ext cx="1828800" cy="1105559"/>
          </a:xfrm>
          <a:prstGeom prst="rect">
            <a:avLst/>
          </a:prstGeom>
          <a:noFill/>
        </p:spPr>
        <p:txBody>
          <a:bodyPr wrap="square" rtlCol="0">
            <a:spAutoFit/>
          </a:bodyPr>
          <a:lstStyle/>
          <a:p>
            <a:pPr lvl="0" algn="ctr">
              <a:lnSpc>
                <a:spcPct val="108000"/>
              </a:lnSpc>
            </a:pPr>
            <a:endParaRPr lang="en-US" sz="1800" b="1" dirty="0">
              <a:latin typeface="Times New Roman" panose="02020603050405020304"/>
              <a:ea typeface="Times New Roman" panose="02020603050405020304"/>
              <a:cs typeface="Times New Roman" panose="02020603050405020304"/>
              <a:sym typeface="Times New Roman" panose="02020603050405020304"/>
            </a:endParaRPr>
          </a:p>
          <a:p>
            <a:pPr algn="ctr">
              <a:lnSpc>
                <a:spcPct val="108000"/>
              </a:lnSpc>
            </a:pPr>
            <a:r>
              <a:rPr lang="en-US" b="1" dirty="0"/>
              <a:t>Career Guidance</a:t>
            </a:r>
            <a:endParaRPr lang="en-US" b="1" dirty="0"/>
          </a:p>
          <a:p>
            <a:pPr lvl="0">
              <a:lnSpc>
                <a:spcPct val="108000"/>
              </a:lnSpc>
            </a:pPr>
            <a:endParaRPr lang="en-US" sz="1600"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20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0"/>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PROPOSED SYSTEM</a:t>
            </a:r>
            <a:endParaRPr lang="en-US"/>
          </a:p>
        </p:txBody>
      </p:sp>
      <p:grpSp>
        <p:nvGrpSpPr>
          <p:cNvPr id="290" name="Google Shape;290;p20"/>
          <p:cNvGrpSpPr/>
          <p:nvPr/>
        </p:nvGrpSpPr>
        <p:grpSpPr>
          <a:xfrm>
            <a:off x="307844" y="634299"/>
            <a:ext cx="318264" cy="282756"/>
            <a:chOff x="5292575" y="3681900"/>
            <a:chExt cx="420150" cy="373275"/>
          </a:xfrm>
        </p:grpSpPr>
        <p:sp>
          <p:nvSpPr>
            <p:cNvPr id="291" name="Google Shape;291;p20"/>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2" name="Google Shape;292;p20"/>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3" name="Google Shape;293;p20"/>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4" name="Google Shape;294;p20"/>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5" name="Google Shape;295;p20"/>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6" name="Google Shape;296;p20"/>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7" name="Google Shape;297;p20"/>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298" name="Google Shape;298;p20" descr="C:\Users\Administrator\Desktop\s.webp"/>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9" name="Google Shape;299;p20"/>
          <p:cNvSpPr txBox="1"/>
          <p:nvPr/>
        </p:nvSpPr>
        <p:spPr>
          <a:xfrm>
            <a:off x="209875" y="1199250"/>
            <a:ext cx="7447500" cy="2745000"/>
          </a:xfrm>
          <a:prstGeom prst="rect">
            <a:avLst/>
          </a:prstGeom>
          <a:noFill/>
          <a:ln>
            <a:noFill/>
          </a:ln>
        </p:spPr>
        <p:txBody>
          <a:bodyPr spcFirstLastPara="1" wrap="square" lIns="91425" tIns="91425" rIns="91425" bIns="91425" anchor="t" anchorCtr="0">
            <a:spAutoFit/>
          </a:bodyPr>
          <a:lstStyle/>
          <a:p>
            <a:pPr marL="457200" marR="0" lvl="0" indent="0" algn="just" rtl="0">
              <a:lnSpc>
                <a:spcPct val="115000"/>
              </a:lnSpc>
              <a:spcBef>
                <a:spcPts val="1000"/>
              </a:spcBef>
              <a:spcAft>
                <a:spcPts val="0"/>
              </a:spcAft>
              <a:buClr>
                <a:srgbClr val="000000"/>
              </a:buClr>
              <a:buSzPts val="2000"/>
              <a:buFont typeface="Arial" panose="020B0604020202020204"/>
              <a:buNone/>
            </a:pPr>
            <a:endParaRPr sz="2000" b="0" i="0" u="none" strike="noStrike" cap="none">
              <a:solidFill>
                <a:srgbClr val="202124"/>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55600" algn="just" rtl="0">
              <a:lnSpc>
                <a:spcPct val="115000"/>
              </a:lnSpc>
              <a:spcBef>
                <a:spcPts val="1000"/>
              </a:spcBef>
              <a:spcAft>
                <a:spcPts val="0"/>
              </a:spcAft>
              <a:buClr>
                <a:srgbClr val="202124"/>
              </a:buClr>
              <a:buSzPts val="2000"/>
              <a:buFont typeface="Times New Roman" panose="02020603050405020304"/>
              <a:buChar char="➢"/>
            </a:pPr>
            <a:r>
              <a:rPr lang="en-US" sz="2000" b="0" i="0" u="none" strike="noStrike" cap="none">
                <a:solidFill>
                  <a:srgbClr val="202124"/>
                </a:solidFill>
                <a:latin typeface="Times New Roman" panose="02020603050405020304"/>
                <a:ea typeface="Times New Roman" panose="02020603050405020304"/>
                <a:cs typeface="Times New Roman" panose="02020603050405020304"/>
                <a:sym typeface="Times New Roman" panose="02020603050405020304"/>
              </a:rPr>
              <a:t>The Career Guidance System begins with choosing a career. Students will be able to view various career choices like courses available for them , Knowledge Network (Trending technologies are listed along with some information ) , there is a career prediction module that provides certain categories to rate themselves to get right career path</a:t>
            </a:r>
            <a:endParaRPr sz="2600" b="0" i="0" u="none" strike="noStrike" cap="none">
              <a:solidFill>
                <a:srgbClr val="404040"/>
              </a:solidFill>
              <a:latin typeface="Calibri" panose="020F0502020204030204"/>
              <a:ea typeface="Calibri" panose="020F0502020204030204"/>
              <a:cs typeface="Calibri" panose="020F0502020204030204"/>
              <a:sym typeface="Calibri" panose="020F0502020204030204"/>
            </a:endParaRPr>
          </a:p>
        </p:txBody>
      </p:sp>
      <p:sp>
        <p:nvSpPr>
          <p:cNvPr id="13" name="TextBox 12"/>
          <p:cNvSpPr txBox="1"/>
          <p:nvPr/>
        </p:nvSpPr>
        <p:spPr>
          <a:xfrm>
            <a:off x="3298146" y="4572000"/>
            <a:ext cx="1828800" cy="1105559"/>
          </a:xfrm>
          <a:prstGeom prst="rect">
            <a:avLst/>
          </a:prstGeom>
          <a:noFill/>
        </p:spPr>
        <p:txBody>
          <a:bodyPr wrap="square" rtlCol="0">
            <a:spAutoFit/>
          </a:bodyPr>
          <a:lstStyle/>
          <a:p>
            <a:pPr lvl="0" algn="ctr">
              <a:lnSpc>
                <a:spcPct val="108000"/>
              </a:lnSpc>
            </a:pPr>
            <a:endParaRPr lang="en-US" sz="1800" b="1" dirty="0">
              <a:latin typeface="Times New Roman" panose="02020603050405020304"/>
              <a:ea typeface="Times New Roman" panose="02020603050405020304"/>
              <a:cs typeface="Times New Roman" panose="02020603050405020304"/>
              <a:sym typeface="Times New Roman" panose="02020603050405020304"/>
            </a:endParaRPr>
          </a:p>
          <a:p>
            <a:pPr algn="ctr">
              <a:lnSpc>
                <a:spcPct val="108000"/>
              </a:lnSpc>
            </a:pPr>
            <a:r>
              <a:rPr lang="en-US" b="1" dirty="0"/>
              <a:t>Career Guidance</a:t>
            </a:r>
            <a:endParaRPr lang="en-US" b="1" dirty="0"/>
          </a:p>
          <a:p>
            <a:pPr lvl="0">
              <a:lnSpc>
                <a:spcPct val="108000"/>
              </a:lnSpc>
            </a:pPr>
            <a:endParaRPr lang="en-US" sz="1600"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PROPOSED SYSTEM</a:t>
            </a:r>
            <a:endParaRPr lang="en-US"/>
          </a:p>
        </p:txBody>
      </p:sp>
      <p:sp>
        <p:nvSpPr>
          <p:cNvPr id="305" name="Google Shape;305;p2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fld>
            <a:endParaRPr lang="en-US"/>
          </a:p>
        </p:txBody>
      </p:sp>
      <p:sp>
        <p:nvSpPr>
          <p:cNvPr id="306" name="Google Shape;306;p21"/>
          <p:cNvSpPr txBox="1"/>
          <p:nvPr/>
        </p:nvSpPr>
        <p:spPr>
          <a:xfrm>
            <a:off x="439325" y="1531200"/>
            <a:ext cx="7908000" cy="3582300"/>
          </a:xfrm>
          <a:prstGeom prst="rect">
            <a:avLst/>
          </a:prstGeom>
          <a:noFill/>
          <a:ln>
            <a:noFill/>
          </a:ln>
        </p:spPr>
        <p:txBody>
          <a:bodyPr spcFirstLastPara="1" wrap="square" lIns="91425" tIns="91425" rIns="91425" bIns="91425" anchor="t" anchorCtr="0">
            <a:spAutoFit/>
          </a:bodyPr>
          <a:lstStyle/>
          <a:p>
            <a:pPr marL="457200" marR="0" lvl="0" indent="-387350" algn="just" rtl="0">
              <a:lnSpc>
                <a:spcPct val="148000"/>
              </a:lnSpc>
              <a:spcBef>
                <a:spcPts val="0"/>
              </a:spcBef>
              <a:spcAft>
                <a:spcPts val="0"/>
              </a:spcAft>
              <a:buClr>
                <a:srgbClr val="404040"/>
              </a:buClr>
              <a:buSzPts val="2500"/>
              <a:buFont typeface="Calibri" panose="020F0502020204030204"/>
              <a:buChar char="➢"/>
            </a:pPr>
            <a:r>
              <a:rPr lang="en-US" sz="2000" b="0" i="0" u="none" strike="noStrike" cap="none">
                <a:solidFill>
                  <a:srgbClr val="202124"/>
                </a:solidFill>
                <a:latin typeface="Times New Roman" panose="02020603050405020304"/>
                <a:ea typeface="Times New Roman" panose="02020603050405020304"/>
                <a:cs typeface="Times New Roman" panose="02020603050405020304"/>
                <a:sym typeface="Times New Roman" panose="02020603050405020304"/>
              </a:rPr>
              <a:t>A Counsellor module also involved where students can ask their doubts and get rectified through one to one chat .</a:t>
            </a:r>
            <a:endParaRPr sz="2000" b="0" i="0" u="none" strike="noStrike" cap="none">
              <a:solidFill>
                <a:srgbClr val="202124"/>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87350" algn="just" rtl="0">
              <a:lnSpc>
                <a:spcPct val="148000"/>
              </a:lnSpc>
              <a:spcBef>
                <a:spcPts val="0"/>
              </a:spcBef>
              <a:spcAft>
                <a:spcPts val="0"/>
              </a:spcAft>
              <a:buClr>
                <a:srgbClr val="404040"/>
              </a:buClr>
              <a:buSzPts val="2500"/>
              <a:buFont typeface="Calibri" panose="020F0502020204030204"/>
              <a:buChar char="➢"/>
            </a:pPr>
            <a:r>
              <a:rPr lang="en-US" sz="2000" b="0" i="0" u="none" strike="noStrike" cap="none">
                <a:solidFill>
                  <a:srgbClr val="202124"/>
                </a:solidFill>
                <a:latin typeface="Times New Roman" panose="02020603050405020304"/>
                <a:ea typeface="Times New Roman" panose="02020603050405020304"/>
                <a:cs typeface="Times New Roman" panose="02020603050405020304"/>
                <a:sym typeface="Times New Roman" panose="02020603050405020304"/>
              </a:rPr>
              <a:t>There are some set of categories provided in student dashboard module (my career) , for every category there will be a counsellor to clear the students doubts and guide them . All this information will help future college students to make a well informed choice.</a:t>
            </a:r>
            <a:endParaRPr sz="2000" b="0" i="0" u="none" strike="noStrike" cap="none">
              <a:solidFill>
                <a:srgbClr val="202124"/>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0" algn="l" rtl="0">
              <a:lnSpc>
                <a:spcPct val="115000"/>
              </a:lnSpc>
              <a:spcBef>
                <a:spcPts val="1000"/>
              </a:spcBef>
              <a:spcAft>
                <a:spcPts val="0"/>
              </a:spcAft>
              <a:buClr>
                <a:srgbClr val="000000"/>
              </a:buClr>
              <a:buSzPts val="2000"/>
              <a:buFont typeface="Arial" panose="020B0604020202020204"/>
              <a:buNone/>
            </a:pPr>
            <a:endParaRPr sz="2000" b="0" i="0" u="none" strike="noStrike" cap="none">
              <a:solidFill>
                <a:srgbClr val="404040"/>
              </a:solidFill>
              <a:latin typeface="Calibri" panose="020F0502020204030204"/>
              <a:ea typeface="Calibri" panose="020F0502020204030204"/>
              <a:cs typeface="Calibri" panose="020F0502020204030204"/>
              <a:sym typeface="Calibri" panose="020F0502020204030204"/>
            </a:endParaRPr>
          </a:p>
        </p:txBody>
      </p:sp>
      <p:sp>
        <p:nvSpPr>
          <p:cNvPr id="5" name="TextBox 4"/>
          <p:cNvSpPr txBox="1"/>
          <p:nvPr/>
        </p:nvSpPr>
        <p:spPr>
          <a:xfrm>
            <a:off x="3298146" y="4572000"/>
            <a:ext cx="1828800" cy="1105559"/>
          </a:xfrm>
          <a:prstGeom prst="rect">
            <a:avLst/>
          </a:prstGeom>
          <a:noFill/>
        </p:spPr>
        <p:txBody>
          <a:bodyPr wrap="square" rtlCol="0">
            <a:spAutoFit/>
          </a:bodyPr>
          <a:lstStyle/>
          <a:p>
            <a:pPr lvl="0" algn="ctr">
              <a:lnSpc>
                <a:spcPct val="108000"/>
              </a:lnSpc>
            </a:pPr>
            <a:endParaRPr lang="en-US" sz="1800" b="1" dirty="0">
              <a:latin typeface="Times New Roman" panose="02020603050405020304"/>
              <a:ea typeface="Times New Roman" panose="02020603050405020304"/>
              <a:cs typeface="Times New Roman" panose="02020603050405020304"/>
              <a:sym typeface="Times New Roman" panose="02020603050405020304"/>
            </a:endParaRPr>
          </a:p>
          <a:p>
            <a:pPr algn="ctr">
              <a:lnSpc>
                <a:spcPct val="108000"/>
              </a:lnSpc>
            </a:pPr>
            <a:r>
              <a:rPr lang="en-US" b="1" dirty="0"/>
              <a:t>Career Guidance</a:t>
            </a:r>
            <a:endParaRPr lang="en-US" b="1" dirty="0"/>
          </a:p>
          <a:p>
            <a:pPr lvl="0">
              <a:lnSpc>
                <a:spcPct val="108000"/>
              </a:lnSpc>
            </a:pPr>
            <a:endParaRPr lang="en-US" sz="1600" dirty="0"/>
          </a:p>
          <a:p>
            <a:endParaRPr lang="en-US" dirty="0"/>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2"/>
          <p:cNvSpPr txBox="1"/>
          <p:nvPr/>
        </p:nvSpPr>
        <p:spPr>
          <a:xfrm>
            <a:off x="724530" y="392575"/>
            <a:ext cx="5258400" cy="766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2000"/>
              <a:buFont typeface="Roboto Condensed" panose="02000000000000000000"/>
              <a:buNone/>
            </a:pPr>
            <a:r>
              <a:rPr lang="en-US" sz="2000" b="1">
                <a:solidFill>
                  <a:schemeClr val="lt1"/>
                </a:solidFill>
                <a:latin typeface="Roboto Condensed" panose="02000000000000000000"/>
                <a:ea typeface="Roboto Condensed" panose="02000000000000000000"/>
                <a:cs typeface="Roboto Condensed" panose="02000000000000000000"/>
                <a:sym typeface="Roboto Condensed" panose="02000000000000000000"/>
              </a:rPr>
              <a:t>PROPOSED SYSTEM ARCHITECTURE</a:t>
            </a:r>
            <a:endParaRPr sz="20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endParaRPr>
          </a:p>
        </p:txBody>
      </p:sp>
      <p:grpSp>
        <p:nvGrpSpPr>
          <p:cNvPr id="312" name="Google Shape;312;p22"/>
          <p:cNvGrpSpPr/>
          <p:nvPr/>
        </p:nvGrpSpPr>
        <p:grpSpPr>
          <a:xfrm>
            <a:off x="307844" y="634299"/>
            <a:ext cx="318264" cy="282756"/>
            <a:chOff x="5292575" y="3681900"/>
            <a:chExt cx="420150" cy="373275"/>
          </a:xfrm>
        </p:grpSpPr>
        <p:sp>
          <p:nvSpPr>
            <p:cNvPr id="313" name="Google Shape;313;p2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4" name="Google Shape;314;p2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5" name="Google Shape;315;p2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6" name="Google Shape;316;p2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7" name="Google Shape;317;p2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8" name="Google Shape;318;p2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9" name="Google Shape;319;p2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320" name="Google Shape;320;p22" descr="C:\Users\Administrator\Desktop\s.webp"/>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21" name="Google Shape;321;p22"/>
          <p:cNvPicPr preferRelativeResize="0"/>
          <p:nvPr/>
        </p:nvPicPr>
        <p:blipFill>
          <a:blip r:embed="rId1"/>
          <a:stretch>
            <a:fillRect/>
          </a:stretch>
        </p:blipFill>
        <p:spPr>
          <a:xfrm>
            <a:off x="626100" y="1158775"/>
            <a:ext cx="7758999" cy="40109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3"/>
          <p:cNvSpPr txBox="1">
            <a:spLocks noGrp="1"/>
          </p:cNvSpPr>
          <p:nvPr>
            <p:ph type="ctrTitle" idx="4294967295"/>
          </p:nvPr>
        </p:nvSpPr>
        <p:spPr>
          <a:xfrm>
            <a:off x="541930" y="745608"/>
            <a:ext cx="5567700" cy="115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2000"/>
              <a:buFont typeface="Roboto Condensed" panose="02000000000000000000"/>
              <a:buNone/>
            </a:pPr>
            <a:r>
              <a:rPr lang="en-US" sz="7200" b="1" i="0" u="none" strike="noStrike" cap="none">
                <a:solidFill>
                  <a:schemeClr val="accent5"/>
                </a:solidFill>
                <a:latin typeface="Roboto Condensed" panose="02000000000000000000"/>
                <a:ea typeface="Roboto Condensed" panose="02000000000000000000"/>
                <a:cs typeface="Roboto Condensed" panose="02000000000000000000"/>
                <a:sym typeface="Roboto Condensed" panose="02000000000000000000"/>
              </a:rPr>
              <a:t>ADVANTAGES</a:t>
            </a:r>
            <a:endParaRPr sz="7200" b="1" i="0" u="none" strike="noStrike" cap="none">
              <a:solidFill>
                <a:schemeClr val="accent5"/>
              </a:solidFill>
              <a:latin typeface="Roboto Condensed" panose="02000000000000000000"/>
              <a:ea typeface="Roboto Condensed" panose="02000000000000000000"/>
              <a:cs typeface="Roboto Condensed" panose="02000000000000000000"/>
              <a:sym typeface="Roboto Condensed" panose="02000000000000000000"/>
            </a:endParaRPr>
          </a:p>
        </p:txBody>
      </p:sp>
      <p:sp>
        <p:nvSpPr>
          <p:cNvPr id="327" name="Google Shape;327;p23"/>
          <p:cNvSpPr txBox="1">
            <a:spLocks noGrp="1"/>
          </p:cNvSpPr>
          <p:nvPr>
            <p:ph type="subTitle" idx="4294967295"/>
          </p:nvPr>
        </p:nvSpPr>
        <p:spPr>
          <a:xfrm>
            <a:off x="535304" y="2737212"/>
            <a:ext cx="5567700" cy="784800"/>
          </a:xfrm>
          <a:prstGeom prst="rect">
            <a:avLst/>
          </a:prstGeom>
          <a:noFill/>
          <a:ln>
            <a:noFill/>
          </a:ln>
        </p:spPr>
        <p:txBody>
          <a:bodyPr spcFirstLastPara="1" wrap="square" lIns="91425" tIns="91425" rIns="91425" bIns="91425" anchor="ctr" anchorCtr="0">
            <a:noAutofit/>
          </a:bodyPr>
          <a:lstStyle/>
          <a:p>
            <a:pPr marL="457200" marR="0" lvl="0" indent="0" algn="l" rtl="0">
              <a:lnSpc>
                <a:spcPct val="100000"/>
              </a:lnSpc>
              <a:spcBef>
                <a:spcPts val="600"/>
              </a:spcBef>
              <a:spcAft>
                <a:spcPts val="0"/>
              </a:spcAft>
              <a:buClr>
                <a:schemeClr val="accent4"/>
              </a:buClr>
              <a:buSzPts val="2400"/>
              <a:buFont typeface="Roboto Condensed Light" panose="02000000000000000000"/>
              <a:buNone/>
            </a:pPr>
            <a:endParaRPr sz="20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457200" marR="0" lvl="0" indent="-355600" algn="just" rtl="0">
              <a:lnSpc>
                <a:spcPct val="100000"/>
              </a:lnSpc>
              <a:spcBef>
                <a:spcPts val="600"/>
              </a:spcBef>
              <a:spcAft>
                <a:spcPts val="0"/>
              </a:spcAft>
              <a:buClr>
                <a:schemeClr val="accent4"/>
              </a:buClr>
              <a:buSzPts val="2000"/>
              <a:buFont typeface="Times New Roman" panose="02020603050405020304"/>
              <a:buChar char="⮚"/>
            </a:pPr>
            <a:r>
              <a:rPr lang="en-US"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Student and counsellor can maintain 1:1 communication</a:t>
            </a:r>
            <a:endPara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228600" algn="just" rtl="0">
              <a:lnSpc>
                <a:spcPct val="100000"/>
              </a:lnSpc>
              <a:spcBef>
                <a:spcPts val="600"/>
              </a:spcBef>
              <a:spcAft>
                <a:spcPts val="0"/>
              </a:spcAft>
              <a:buClr>
                <a:schemeClr val="accent4"/>
              </a:buClr>
              <a:buSzPts val="2400"/>
              <a:buFont typeface="Noto Sans Symbols"/>
              <a:buNone/>
            </a:pPr>
            <a:endParaRPr sz="300" b="0" i="0" u="none" strike="noStrike" cap="none">
              <a:solidFill>
                <a:srgbClr val="1F293C"/>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just" rtl="0">
              <a:lnSpc>
                <a:spcPct val="100000"/>
              </a:lnSpc>
              <a:spcBef>
                <a:spcPts val="600"/>
              </a:spcBef>
              <a:spcAft>
                <a:spcPts val="0"/>
              </a:spcAft>
              <a:buClr>
                <a:schemeClr val="accent4"/>
              </a:buClr>
              <a:buSzPts val="2600"/>
              <a:buFont typeface="Times New Roman" panose="02020603050405020304"/>
              <a:buChar char="⮚"/>
            </a:pPr>
            <a:r>
              <a:rPr lang="en-US" sz="2000" b="0" i="0" u="none" strike="noStrike" cap="none">
                <a:solidFill>
                  <a:srgbClr val="1F293C"/>
                </a:solidFill>
                <a:latin typeface="Times New Roman" panose="02020603050405020304"/>
                <a:ea typeface="Times New Roman" panose="02020603050405020304"/>
                <a:cs typeface="Times New Roman" panose="02020603050405020304"/>
                <a:sym typeface="Times New Roman" panose="02020603050405020304"/>
              </a:rPr>
              <a:t>Many career options are provided with in single platform.</a:t>
            </a:r>
            <a:endPara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228600" algn="just" rtl="0">
              <a:lnSpc>
                <a:spcPct val="100000"/>
              </a:lnSpc>
              <a:spcBef>
                <a:spcPts val="600"/>
              </a:spcBef>
              <a:spcAft>
                <a:spcPts val="0"/>
              </a:spcAft>
              <a:buClr>
                <a:schemeClr val="accent4"/>
              </a:buClr>
              <a:buSzPts val="2400"/>
              <a:buFont typeface="Noto Sans Symbols"/>
              <a:buNone/>
            </a:pPr>
            <a:endParaRPr sz="300" b="0" i="0" u="none" strike="noStrike" cap="none">
              <a:solidFill>
                <a:srgbClr val="1F293C"/>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just" rtl="0">
              <a:lnSpc>
                <a:spcPct val="100000"/>
              </a:lnSpc>
              <a:spcBef>
                <a:spcPts val="600"/>
              </a:spcBef>
              <a:spcAft>
                <a:spcPts val="0"/>
              </a:spcAft>
              <a:buClr>
                <a:schemeClr val="accent4"/>
              </a:buClr>
              <a:buSzPts val="2600"/>
              <a:buFont typeface="Times New Roman" panose="02020603050405020304"/>
              <a:buChar char="⮚"/>
            </a:pPr>
            <a:r>
              <a:rPr lang="en-US" sz="2000" b="0" i="0" u="none" strike="noStrike" cap="none">
                <a:solidFill>
                  <a:srgbClr val="1F293C"/>
                </a:solidFill>
                <a:latin typeface="Times New Roman" panose="02020603050405020304"/>
                <a:ea typeface="Times New Roman" panose="02020603050405020304"/>
                <a:cs typeface="Times New Roman" panose="02020603050405020304"/>
                <a:sym typeface="Times New Roman" panose="02020603050405020304"/>
              </a:rPr>
              <a:t>Gives accurate information.</a:t>
            </a:r>
            <a:endParaRPr sz="26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600"/>
              </a:spcBef>
              <a:spcAft>
                <a:spcPts val="0"/>
              </a:spcAft>
              <a:buClr>
                <a:schemeClr val="accent4"/>
              </a:buClr>
              <a:buSzPts val="2400"/>
              <a:buFont typeface="Roboto Condensed Light" panose="02000000000000000000"/>
              <a:buNone/>
            </a:pPr>
            <a:endParaRPr sz="2400" b="0"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
        <p:nvSpPr>
          <p:cNvPr id="328" name="Google Shape;328;p23"/>
          <p:cNvSpPr/>
          <p:nvPr/>
        </p:nvSpPr>
        <p:spPr>
          <a:xfrm rot="1280149">
            <a:off x="6564048" y="1180966"/>
            <a:ext cx="150975" cy="144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9" name="Google Shape;329;p2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330" name="Google Shape;330;p23"/>
          <p:cNvSpPr/>
          <p:nvPr/>
        </p:nvSpPr>
        <p:spPr>
          <a:xfrm>
            <a:off x="6736082" y="465778"/>
            <a:ext cx="248336" cy="23712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31" name="Google Shape;331;p23" descr="C:\Users\Administrator\Desktop\1.jpg"/>
          <p:cNvPicPr preferRelativeResize="0"/>
          <p:nvPr/>
        </p:nvPicPr>
        <p:blipFill rotWithShape="1">
          <a:blip r:embed="rId1"/>
          <a:srcRect l="24381" t="16510" r="16084" b="21792"/>
          <a:stretch>
            <a:fillRect/>
          </a:stretch>
        </p:blipFill>
        <p:spPr>
          <a:xfrm>
            <a:off x="6984418" y="121993"/>
            <a:ext cx="1763026" cy="1827050"/>
          </a:xfrm>
          <a:prstGeom prst="rect">
            <a:avLst/>
          </a:prstGeom>
          <a:noFill/>
          <a:ln>
            <a:noFill/>
          </a:ln>
        </p:spPr>
      </p:pic>
      <p:sp>
        <p:nvSpPr>
          <p:cNvPr id="332" name="Google Shape;332;p23"/>
          <p:cNvSpPr/>
          <p:nvPr/>
        </p:nvSpPr>
        <p:spPr>
          <a:xfrm>
            <a:off x="8670650" y="1474176"/>
            <a:ext cx="150972" cy="14422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3" name="Google Shape;333;p23"/>
          <p:cNvSpPr/>
          <p:nvPr/>
        </p:nvSpPr>
        <p:spPr>
          <a:xfrm rot="2697322">
            <a:off x="8372438" y="1679648"/>
            <a:ext cx="376961" cy="35993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31"/>
                                        </p:tgtEl>
                                        <p:attrNameLst>
                                          <p:attrName>style.visibility</p:attrName>
                                        </p:attrNameLst>
                                      </p:cBhvr>
                                      <p:to>
                                        <p:strVal val="visible"/>
                                      </p:to>
                                    </p:set>
                                    <p:anim calcmode="lin" valueType="num">
                                      <p:cBhvr additive="base">
                                        <p:cTn id="7" dur="500"/>
                                        <p:tgtEl>
                                          <p:spTgt spid="331"/>
                                        </p:tgtEl>
                                        <p:attrNameLst>
                                          <p:attrName>ppt_w</p:attrName>
                                        </p:attrNameLst>
                                      </p:cBhvr>
                                      <p:tavLst>
                                        <p:tav tm="0">
                                          <p:val>
                                            <p:fltVal val="0"/>
                                          </p:val>
                                        </p:tav>
                                        <p:tav tm="100000">
                                          <p:val>
                                            <p:strVal val="#ppt_w"/>
                                          </p:val>
                                        </p:tav>
                                      </p:tavLst>
                                    </p:anim>
                                    <p:anim calcmode="lin" valueType="num">
                                      <p:cBhvr additive="base">
                                        <p:cTn id="8" dur="500"/>
                                        <p:tgtEl>
                                          <p:spTgt spid="33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4"/>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MODULES</a:t>
            </a:r>
            <a:endParaRPr lang="en-US"/>
          </a:p>
        </p:txBody>
      </p:sp>
      <p:sp>
        <p:nvSpPr>
          <p:cNvPr id="339" name="Google Shape;339;p2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grpSp>
        <p:nvGrpSpPr>
          <p:cNvPr id="340" name="Google Shape;340;p24"/>
          <p:cNvGrpSpPr/>
          <p:nvPr/>
        </p:nvGrpSpPr>
        <p:grpSpPr>
          <a:xfrm>
            <a:off x="282216" y="590918"/>
            <a:ext cx="369505" cy="369505"/>
            <a:chOff x="2594050" y="1631825"/>
            <a:chExt cx="439625" cy="439625"/>
          </a:xfrm>
        </p:grpSpPr>
        <p:sp>
          <p:nvSpPr>
            <p:cNvPr id="341" name="Google Shape;341;p24"/>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42" name="Google Shape;342;p24"/>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43" name="Google Shape;343;p24"/>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44" name="Google Shape;344;p24"/>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345" name="Google Shape;345;p24"/>
          <p:cNvSpPr txBox="1"/>
          <p:nvPr/>
        </p:nvSpPr>
        <p:spPr>
          <a:xfrm>
            <a:off x="827584" y="1575732"/>
            <a:ext cx="6132600" cy="3145500"/>
          </a:xfrm>
          <a:prstGeom prst="rect">
            <a:avLst/>
          </a:prstGeom>
          <a:noFill/>
          <a:ln>
            <a:noFill/>
          </a:ln>
        </p:spPr>
        <p:txBody>
          <a:bodyPr spcFirstLastPara="1" wrap="square" lIns="91425" tIns="91425" rIns="91425" bIns="91425" anchor="ctr" anchorCtr="0">
            <a:noAutofit/>
          </a:bodyPr>
          <a:lstStyle/>
          <a:p>
            <a:pPr marL="457200" marR="0" lvl="0" indent="-228600" algn="l" rtl="0">
              <a:lnSpc>
                <a:spcPct val="100000"/>
              </a:lnSpc>
              <a:spcBef>
                <a:spcPts val="600"/>
              </a:spcBef>
              <a:spcAft>
                <a:spcPts val="0"/>
              </a:spcAft>
              <a:buClr>
                <a:schemeClr val="accent4"/>
              </a:buClr>
              <a:buSzPts val="2400"/>
              <a:buFont typeface="Noto Sans Symbols"/>
              <a:buNone/>
            </a:pPr>
            <a:endParaRPr sz="600" b="0" i="0" u="none" strike="noStrike" cap="none">
              <a:solidFill>
                <a:srgbClr val="1F293C"/>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457200" marR="0" lvl="0" indent="-381000" algn="l" rtl="0">
              <a:lnSpc>
                <a:spcPct val="100000"/>
              </a:lnSpc>
              <a:spcBef>
                <a:spcPts val="600"/>
              </a:spcBef>
              <a:spcAft>
                <a:spcPts val="0"/>
              </a:spcAft>
              <a:buClr>
                <a:schemeClr val="accent4"/>
              </a:buClr>
              <a:buSzPts val="2400"/>
              <a:buFont typeface="Noto Sans Symbols"/>
              <a:buChar char="⮚"/>
            </a:pPr>
            <a:r>
              <a:rPr lang="en-US" sz="2000" b="1" i="0" u="none" strike="noStrike" cap="none">
                <a:solidFill>
                  <a:srgbClr val="1F293C"/>
                </a:solidFill>
                <a:latin typeface="Roboto Condensed Light" panose="02000000000000000000"/>
                <a:ea typeface="Roboto Condensed Light" panose="02000000000000000000"/>
                <a:cs typeface="Roboto Condensed Light" panose="02000000000000000000"/>
                <a:sym typeface="Roboto Condensed Light" panose="02000000000000000000"/>
              </a:rPr>
              <a:t>Student.</a:t>
            </a:r>
            <a:r>
              <a:rPr lang="en-US" sz="2000" b="0" i="0" u="none" strike="noStrike" cap="none">
                <a:solidFill>
                  <a:srgbClr val="1F293C"/>
                </a:solidFill>
                <a:latin typeface="Roboto Condensed Light" panose="02000000000000000000"/>
                <a:ea typeface="Roboto Condensed Light" panose="02000000000000000000"/>
                <a:cs typeface="Roboto Condensed Light" panose="02000000000000000000"/>
                <a:sym typeface="Roboto Condensed Light" panose="02000000000000000000"/>
              </a:rPr>
              <a:t>(Person who wants to know his career path)</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457200" marR="0" lvl="0" indent="-228600" algn="l" rtl="0">
              <a:lnSpc>
                <a:spcPct val="100000"/>
              </a:lnSpc>
              <a:spcBef>
                <a:spcPts val="600"/>
              </a:spcBef>
              <a:spcAft>
                <a:spcPts val="0"/>
              </a:spcAft>
              <a:buClr>
                <a:schemeClr val="accent4"/>
              </a:buClr>
              <a:buSzPts val="2400"/>
              <a:buFont typeface="Noto Sans Symbols"/>
              <a:buNone/>
            </a:pPr>
            <a:endParaRPr sz="500" b="0" i="0" u="none" strike="noStrike" cap="none">
              <a:solidFill>
                <a:srgbClr val="1F293C"/>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457200" marR="0" lvl="0" indent="-381000" algn="l" rtl="0">
              <a:lnSpc>
                <a:spcPct val="100000"/>
              </a:lnSpc>
              <a:spcBef>
                <a:spcPts val="600"/>
              </a:spcBef>
              <a:spcAft>
                <a:spcPts val="0"/>
              </a:spcAft>
              <a:buClr>
                <a:schemeClr val="accent4"/>
              </a:buClr>
              <a:buSzPts val="2400"/>
              <a:buFont typeface="Noto Sans Symbols"/>
              <a:buChar char="⮚"/>
            </a:pPr>
            <a:r>
              <a:rPr lang="en-US" sz="2000" b="1" i="0" u="none" strike="noStrike" cap="none">
                <a:solidFill>
                  <a:srgbClr val="1F293C"/>
                </a:solidFill>
                <a:latin typeface="Roboto Condensed Light" panose="02000000000000000000"/>
                <a:ea typeface="Roboto Condensed Light" panose="02000000000000000000"/>
                <a:cs typeface="Roboto Condensed Light" panose="02000000000000000000"/>
                <a:sym typeface="Roboto Condensed Light" panose="02000000000000000000"/>
              </a:rPr>
              <a:t>Counsellor.</a:t>
            </a:r>
            <a:r>
              <a:rPr lang="en-US" sz="2000" b="0" i="0" u="none" strike="noStrike" cap="none">
                <a:solidFill>
                  <a:srgbClr val="1F293C"/>
                </a:solidFill>
                <a:latin typeface="Roboto Condensed Light" panose="02000000000000000000"/>
                <a:ea typeface="Roboto Condensed Light" panose="02000000000000000000"/>
                <a:cs typeface="Roboto Condensed Light" panose="02000000000000000000"/>
                <a:sym typeface="Roboto Condensed Light" panose="02000000000000000000"/>
              </a:rPr>
              <a:t>(Person who interacts with student to clear his/her doubts)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457200" marR="0" lvl="0" indent="-381000" algn="l" rtl="0">
              <a:lnSpc>
                <a:spcPct val="100000"/>
              </a:lnSpc>
              <a:spcBef>
                <a:spcPts val="600"/>
              </a:spcBef>
              <a:spcAft>
                <a:spcPts val="0"/>
              </a:spcAft>
              <a:buClr>
                <a:schemeClr val="accent4"/>
              </a:buClr>
              <a:buSzPts val="2400"/>
              <a:buFont typeface="Noto Sans Symbols"/>
              <a:buChar char="⮚"/>
            </a:pPr>
            <a:r>
              <a:rPr lang="en-US" sz="2000" b="1" i="0" u="none" strike="noStrike" cap="none">
                <a:solidFill>
                  <a:srgbClr val="1F293C"/>
                </a:solidFill>
                <a:latin typeface="Roboto Condensed Light" panose="02000000000000000000"/>
                <a:ea typeface="Roboto Condensed Light" panose="02000000000000000000"/>
                <a:cs typeface="Roboto Condensed Light" panose="02000000000000000000"/>
                <a:sym typeface="Roboto Condensed Light" panose="02000000000000000000"/>
              </a:rPr>
              <a:t>Admin</a:t>
            </a:r>
            <a:r>
              <a:rPr lang="en-US" sz="2000" b="0" i="0" u="none" strike="noStrike" cap="none">
                <a:solidFill>
                  <a:srgbClr val="1F293C"/>
                </a:solidFill>
                <a:latin typeface="Roboto Condensed Light" panose="02000000000000000000"/>
                <a:ea typeface="Roboto Condensed Light" panose="02000000000000000000"/>
                <a:cs typeface="Roboto Condensed Light" panose="02000000000000000000"/>
                <a:sym typeface="Roboto Condensed Light" panose="02000000000000000000"/>
              </a:rPr>
              <a:t>.(Person who manages both student and counsellor accounts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457200" marR="0" lvl="0" indent="-228600" algn="l" rtl="0">
              <a:lnSpc>
                <a:spcPct val="100000"/>
              </a:lnSpc>
              <a:spcBef>
                <a:spcPts val="600"/>
              </a:spcBef>
              <a:spcAft>
                <a:spcPts val="0"/>
              </a:spcAft>
              <a:buClr>
                <a:schemeClr val="accent4"/>
              </a:buClr>
              <a:buSzPts val="2400"/>
              <a:buFont typeface="Noto Sans Symbols"/>
              <a:buNone/>
            </a:pPr>
            <a:endParaRPr sz="2400" b="0" i="0" u="none" strike="noStrike" cap="none">
              <a:solidFill>
                <a:srgbClr val="1F293C"/>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
        <p:nvSpPr>
          <p:cNvPr id="10" name="TextBox 9"/>
          <p:cNvSpPr txBox="1"/>
          <p:nvPr/>
        </p:nvSpPr>
        <p:spPr>
          <a:xfrm>
            <a:off x="3298146" y="4572000"/>
            <a:ext cx="1828800" cy="1105559"/>
          </a:xfrm>
          <a:prstGeom prst="rect">
            <a:avLst/>
          </a:prstGeom>
          <a:noFill/>
        </p:spPr>
        <p:txBody>
          <a:bodyPr wrap="square" rtlCol="0">
            <a:spAutoFit/>
          </a:bodyPr>
          <a:lstStyle/>
          <a:p>
            <a:pPr lvl="0" algn="ctr">
              <a:lnSpc>
                <a:spcPct val="108000"/>
              </a:lnSpc>
            </a:pPr>
            <a:endParaRPr lang="en-US" sz="1800" b="1" dirty="0">
              <a:latin typeface="Times New Roman" panose="02020603050405020304"/>
              <a:ea typeface="Times New Roman" panose="02020603050405020304"/>
              <a:cs typeface="Times New Roman" panose="02020603050405020304"/>
              <a:sym typeface="Times New Roman" panose="02020603050405020304"/>
            </a:endParaRPr>
          </a:p>
          <a:p>
            <a:pPr algn="ctr">
              <a:lnSpc>
                <a:spcPct val="108000"/>
              </a:lnSpc>
            </a:pPr>
            <a:r>
              <a:rPr lang="en-US" b="1" dirty="0"/>
              <a:t>Career Guidance</a:t>
            </a:r>
            <a:endParaRPr lang="en-US" b="1" dirty="0"/>
          </a:p>
          <a:p>
            <a:pPr lvl="0">
              <a:lnSpc>
                <a:spcPct val="108000"/>
              </a:lnSpc>
            </a:pPr>
            <a:endParaRPr lang="en-US" sz="1600"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300">
        <p:fade thruBlk="1"/>
      </p:transition>
    </mc:Choice>
    <mc:Fallback>
      <p:transition spd="slow">
        <p:fade thruBlk="1"/>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5"/>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SOFTWARE REQUIREMENTS</a:t>
            </a:r>
            <a:endParaRPr lang="en-US"/>
          </a:p>
        </p:txBody>
      </p:sp>
      <p:sp>
        <p:nvSpPr>
          <p:cNvPr id="351" name="Google Shape;351;p2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grpSp>
        <p:nvGrpSpPr>
          <p:cNvPr id="352" name="Google Shape;352;p25"/>
          <p:cNvGrpSpPr/>
          <p:nvPr/>
        </p:nvGrpSpPr>
        <p:grpSpPr>
          <a:xfrm>
            <a:off x="263101" y="580106"/>
            <a:ext cx="407743" cy="391135"/>
            <a:chOff x="5233525" y="4954450"/>
            <a:chExt cx="538275" cy="516350"/>
          </a:xfrm>
        </p:grpSpPr>
        <p:sp>
          <p:nvSpPr>
            <p:cNvPr id="353" name="Google Shape;353;p25"/>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4" name="Google Shape;354;p25"/>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5" name="Google Shape;355;p25"/>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6" name="Google Shape;356;p25"/>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7" name="Google Shape;357;p25"/>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8" name="Google Shape;358;p25"/>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9" name="Google Shape;359;p25"/>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0" name="Google Shape;360;p25"/>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1" name="Google Shape;361;p25"/>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2" name="Google Shape;362;p25"/>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3" name="Google Shape;363;p25"/>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pic>
        <p:nvPicPr>
          <p:cNvPr id="364" name="Google Shape;364;p25"/>
          <p:cNvPicPr preferRelativeResize="0"/>
          <p:nvPr/>
        </p:nvPicPr>
        <p:blipFill rotWithShape="1">
          <a:blip r:embed="rId1"/>
          <a:srcRect/>
          <a:stretch>
            <a:fillRect/>
          </a:stretch>
        </p:blipFill>
        <p:spPr>
          <a:xfrm>
            <a:off x="814275" y="1311175"/>
            <a:ext cx="2411125" cy="1975250"/>
          </a:xfrm>
          <a:prstGeom prst="rect">
            <a:avLst/>
          </a:prstGeom>
          <a:noFill/>
          <a:ln>
            <a:noFill/>
          </a:ln>
        </p:spPr>
      </p:pic>
      <p:pic>
        <p:nvPicPr>
          <p:cNvPr id="365" name="Google Shape;365;p25"/>
          <p:cNvPicPr preferRelativeResize="0"/>
          <p:nvPr/>
        </p:nvPicPr>
        <p:blipFill rotWithShape="1">
          <a:blip r:embed="rId2"/>
          <a:srcRect/>
          <a:stretch>
            <a:fillRect/>
          </a:stretch>
        </p:blipFill>
        <p:spPr>
          <a:xfrm>
            <a:off x="4146528" y="1538650"/>
            <a:ext cx="3471475" cy="1638300"/>
          </a:xfrm>
          <a:prstGeom prst="rect">
            <a:avLst/>
          </a:prstGeom>
          <a:noFill/>
          <a:ln>
            <a:noFill/>
          </a:ln>
        </p:spPr>
      </p:pic>
      <p:pic>
        <p:nvPicPr>
          <p:cNvPr id="366" name="Google Shape;366;p25"/>
          <p:cNvPicPr preferRelativeResize="0"/>
          <p:nvPr/>
        </p:nvPicPr>
        <p:blipFill rotWithShape="1">
          <a:blip r:embed="rId3"/>
          <a:srcRect/>
          <a:stretch>
            <a:fillRect/>
          </a:stretch>
        </p:blipFill>
        <p:spPr>
          <a:xfrm>
            <a:off x="891775" y="3438825"/>
            <a:ext cx="2726449" cy="1363225"/>
          </a:xfrm>
          <a:prstGeom prst="rect">
            <a:avLst/>
          </a:prstGeom>
          <a:noFill/>
          <a:ln>
            <a:noFill/>
          </a:ln>
        </p:spPr>
      </p:pic>
      <p:pic>
        <p:nvPicPr>
          <p:cNvPr id="367" name="Google Shape;367;p25"/>
          <p:cNvPicPr preferRelativeResize="0"/>
          <p:nvPr/>
        </p:nvPicPr>
        <p:blipFill rotWithShape="1">
          <a:blip r:embed="rId4"/>
          <a:srcRect/>
          <a:stretch>
            <a:fillRect/>
          </a:stretch>
        </p:blipFill>
        <p:spPr>
          <a:xfrm>
            <a:off x="4006374" y="3438825"/>
            <a:ext cx="3437602" cy="1154750"/>
          </a:xfrm>
          <a:prstGeom prst="rect">
            <a:avLst/>
          </a:prstGeom>
          <a:noFill/>
          <a:ln>
            <a:noFill/>
          </a:ln>
        </p:spPr>
      </p:pic>
      <p:sp>
        <p:nvSpPr>
          <p:cNvPr id="20" name="TextBox 19"/>
          <p:cNvSpPr txBox="1"/>
          <p:nvPr/>
        </p:nvSpPr>
        <p:spPr>
          <a:xfrm>
            <a:off x="3298146" y="4572000"/>
            <a:ext cx="1828800" cy="1105559"/>
          </a:xfrm>
          <a:prstGeom prst="rect">
            <a:avLst/>
          </a:prstGeom>
          <a:noFill/>
        </p:spPr>
        <p:txBody>
          <a:bodyPr wrap="square" rtlCol="0">
            <a:spAutoFit/>
          </a:bodyPr>
          <a:lstStyle/>
          <a:p>
            <a:pPr lvl="0" algn="ctr">
              <a:lnSpc>
                <a:spcPct val="108000"/>
              </a:lnSpc>
            </a:pPr>
            <a:endParaRPr lang="en-US" sz="1800" b="1" dirty="0">
              <a:latin typeface="Times New Roman" panose="02020603050405020304"/>
              <a:ea typeface="Times New Roman" panose="02020603050405020304"/>
              <a:cs typeface="Times New Roman" panose="02020603050405020304"/>
              <a:sym typeface="Times New Roman" panose="02020603050405020304"/>
            </a:endParaRPr>
          </a:p>
          <a:p>
            <a:pPr algn="ctr">
              <a:lnSpc>
                <a:spcPct val="108000"/>
              </a:lnSpc>
            </a:pPr>
            <a:r>
              <a:rPr lang="en-US" b="1" dirty="0"/>
              <a:t>Career Guidance</a:t>
            </a:r>
            <a:endParaRPr lang="en-US" b="1" dirty="0"/>
          </a:p>
          <a:p>
            <a:pPr lvl="0">
              <a:lnSpc>
                <a:spcPct val="108000"/>
              </a:lnSpc>
            </a:pPr>
            <a:endParaRPr lang="en-US" sz="1600" dirty="0"/>
          </a:p>
          <a:p>
            <a:endParaRPr lang="en-US" dirty="0"/>
          </a:p>
        </p:txBody>
      </p:sp>
    </p:spTree>
  </p:cSld>
  <p:clrMapOvr>
    <a:masterClrMapping/>
  </p:clrMapOvr>
  <p:transition spd="slow">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2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HARDWARE REQUIREMENTS</a:t>
            </a:r>
            <a:endParaRPr lang="en-US"/>
          </a:p>
        </p:txBody>
      </p:sp>
      <p:sp>
        <p:nvSpPr>
          <p:cNvPr id="373" name="Google Shape;373;p2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fld>
            <a:endParaRPr lang="en-US"/>
          </a:p>
        </p:txBody>
      </p:sp>
      <p:pic>
        <p:nvPicPr>
          <p:cNvPr id="374" name="Google Shape;374;p26"/>
          <p:cNvPicPr preferRelativeResize="0"/>
          <p:nvPr/>
        </p:nvPicPr>
        <p:blipFill>
          <a:blip r:embed="rId1"/>
          <a:stretch>
            <a:fillRect/>
          </a:stretch>
        </p:blipFill>
        <p:spPr>
          <a:xfrm>
            <a:off x="664550" y="1725275"/>
            <a:ext cx="2266800" cy="2266800"/>
          </a:xfrm>
          <a:prstGeom prst="rect">
            <a:avLst/>
          </a:prstGeom>
          <a:noFill/>
          <a:ln>
            <a:noFill/>
          </a:ln>
        </p:spPr>
      </p:pic>
      <p:pic>
        <p:nvPicPr>
          <p:cNvPr id="375" name="Google Shape;375;p26"/>
          <p:cNvPicPr preferRelativeResize="0"/>
          <p:nvPr/>
        </p:nvPicPr>
        <p:blipFill>
          <a:blip r:embed="rId2"/>
          <a:stretch>
            <a:fillRect/>
          </a:stretch>
        </p:blipFill>
        <p:spPr>
          <a:xfrm>
            <a:off x="4629075" y="1649000"/>
            <a:ext cx="2988925" cy="2615309"/>
          </a:xfrm>
          <a:prstGeom prst="rect">
            <a:avLst/>
          </a:prstGeom>
          <a:noFill/>
          <a:ln>
            <a:noFill/>
          </a:ln>
        </p:spPr>
      </p:pic>
      <p:sp>
        <p:nvSpPr>
          <p:cNvPr id="376" name="Google Shape;376;p26"/>
          <p:cNvSpPr txBox="1"/>
          <p:nvPr/>
        </p:nvSpPr>
        <p:spPr>
          <a:xfrm>
            <a:off x="1166000" y="3944800"/>
            <a:ext cx="6276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latin typeface="Roboto Condensed" panose="02000000000000000000"/>
                <a:ea typeface="Roboto Condensed" panose="02000000000000000000"/>
                <a:cs typeface="Roboto Condensed" panose="02000000000000000000"/>
                <a:sym typeface="Roboto Condensed" panose="02000000000000000000"/>
              </a:rPr>
              <a:t>      Mobile                                                                                     Laptop  </a:t>
            </a:r>
            <a:endParaRPr sz="1500" b="1">
              <a:latin typeface="Roboto Condensed" panose="02000000000000000000"/>
              <a:ea typeface="Roboto Condensed" panose="02000000000000000000"/>
              <a:cs typeface="Roboto Condensed" panose="02000000000000000000"/>
              <a:sym typeface="Roboto Condensed" panose="02000000000000000000"/>
            </a:endParaRPr>
          </a:p>
        </p:txBody>
      </p:sp>
      <p:sp>
        <p:nvSpPr>
          <p:cNvPr id="7" name="TextBox 6"/>
          <p:cNvSpPr txBox="1"/>
          <p:nvPr/>
        </p:nvSpPr>
        <p:spPr>
          <a:xfrm>
            <a:off x="3298146" y="4572000"/>
            <a:ext cx="1828800" cy="1105559"/>
          </a:xfrm>
          <a:prstGeom prst="rect">
            <a:avLst/>
          </a:prstGeom>
          <a:noFill/>
        </p:spPr>
        <p:txBody>
          <a:bodyPr wrap="square" rtlCol="0">
            <a:spAutoFit/>
          </a:bodyPr>
          <a:lstStyle/>
          <a:p>
            <a:pPr lvl="0" algn="ctr">
              <a:lnSpc>
                <a:spcPct val="108000"/>
              </a:lnSpc>
            </a:pPr>
            <a:endParaRPr lang="en-US" sz="1800" b="1" dirty="0">
              <a:latin typeface="Times New Roman" panose="02020603050405020304"/>
              <a:ea typeface="Times New Roman" panose="02020603050405020304"/>
              <a:cs typeface="Times New Roman" panose="02020603050405020304"/>
              <a:sym typeface="Times New Roman" panose="02020603050405020304"/>
            </a:endParaRPr>
          </a:p>
          <a:p>
            <a:pPr algn="ctr">
              <a:lnSpc>
                <a:spcPct val="108000"/>
              </a:lnSpc>
            </a:pPr>
            <a:r>
              <a:rPr lang="en-US" b="1" dirty="0"/>
              <a:t>Career Guidance</a:t>
            </a:r>
            <a:endParaRPr lang="en-US" b="1" dirty="0"/>
          </a:p>
          <a:p>
            <a:pPr lvl="0">
              <a:lnSpc>
                <a:spcPct val="108000"/>
              </a:lnSpc>
            </a:pPr>
            <a:endParaRPr lang="en-US" sz="1600" dirty="0"/>
          </a:p>
          <a:p>
            <a:endParaRPr lang="en-US" dirty="0"/>
          </a:p>
        </p:txBody>
      </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27"/>
          <p:cNvSpPr txBox="1">
            <a:spLocks noGrp="1"/>
          </p:cNvSpPr>
          <p:nvPr>
            <p:ph type="ctrTitle"/>
          </p:nvPr>
        </p:nvSpPr>
        <p:spPr>
          <a:xfrm>
            <a:off x="646472" y="843558"/>
            <a:ext cx="5941751" cy="296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b="0" i="1"/>
              <a:t>DATAFLOW DIAGRAM</a:t>
            </a:r>
            <a:br>
              <a:rPr lang="en-US"/>
            </a:br>
            <a:endParaRPr lang="en-US"/>
          </a:p>
        </p:txBody>
      </p:sp>
      <p:sp>
        <p:nvSpPr>
          <p:cNvPr id="382" name="Google Shape;382;p27"/>
          <p:cNvSpPr txBox="1">
            <a:spLocks noGrp="1"/>
          </p:cNvSpPr>
          <p:nvPr>
            <p:ph type="sldNum" idx="4294967295"/>
          </p:nvPr>
        </p:nvSpPr>
        <p:spPr>
          <a:xfrm>
            <a:off x="7656513" y="4637088"/>
            <a:ext cx="1487487" cy="314325"/>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4" name="TextBox 3"/>
          <p:cNvSpPr txBox="1"/>
          <p:nvPr/>
        </p:nvSpPr>
        <p:spPr>
          <a:xfrm>
            <a:off x="3298146" y="4572000"/>
            <a:ext cx="1828800" cy="1105559"/>
          </a:xfrm>
          <a:prstGeom prst="rect">
            <a:avLst/>
          </a:prstGeom>
          <a:noFill/>
        </p:spPr>
        <p:txBody>
          <a:bodyPr wrap="square" rtlCol="0">
            <a:spAutoFit/>
          </a:bodyPr>
          <a:lstStyle/>
          <a:p>
            <a:pPr lvl="0" algn="ctr">
              <a:lnSpc>
                <a:spcPct val="108000"/>
              </a:lnSpc>
            </a:pPr>
            <a:endParaRPr lang="en-US" sz="1800" b="1" dirty="0">
              <a:latin typeface="Times New Roman" panose="02020603050405020304"/>
              <a:ea typeface="Times New Roman" panose="02020603050405020304"/>
              <a:cs typeface="Times New Roman" panose="02020603050405020304"/>
              <a:sym typeface="Times New Roman" panose="02020603050405020304"/>
            </a:endParaRPr>
          </a:p>
          <a:p>
            <a:pPr algn="ctr">
              <a:lnSpc>
                <a:spcPct val="108000"/>
              </a:lnSpc>
            </a:pPr>
            <a:r>
              <a:rPr lang="en-US" b="1" dirty="0"/>
              <a:t>Career Guidance</a:t>
            </a:r>
            <a:endParaRPr lang="en-US" b="1" dirty="0"/>
          </a:p>
          <a:p>
            <a:pPr lvl="0">
              <a:lnSpc>
                <a:spcPct val="108000"/>
              </a:lnSpc>
            </a:pPr>
            <a:endParaRPr lang="en-US" sz="1600"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28"/>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 DATA FLOW DIAGRAM</a:t>
            </a:r>
            <a:endParaRPr lang="en-US"/>
          </a:p>
        </p:txBody>
      </p:sp>
      <p:sp>
        <p:nvSpPr>
          <p:cNvPr id="388" name="Google Shape;388;p2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pic>
        <p:nvPicPr>
          <p:cNvPr id="389" name="Google Shape;389;p28"/>
          <p:cNvPicPr preferRelativeResize="0"/>
          <p:nvPr/>
        </p:nvPicPr>
        <p:blipFill>
          <a:blip r:embed="rId1"/>
          <a:stretch>
            <a:fillRect/>
          </a:stretch>
        </p:blipFill>
        <p:spPr>
          <a:xfrm>
            <a:off x="1084981" y="1158775"/>
            <a:ext cx="6756450" cy="3941275"/>
          </a:xfrm>
          <a:prstGeom prst="rect">
            <a:avLst/>
          </a:prstGeom>
          <a:noFill/>
          <a:ln>
            <a:noFill/>
          </a:ln>
        </p:spPr>
      </p:pic>
      <p:cxnSp>
        <p:nvCxnSpPr>
          <p:cNvPr id="390" name="Google Shape;390;p28"/>
          <p:cNvCxnSpPr/>
          <p:nvPr/>
        </p:nvCxnSpPr>
        <p:spPr>
          <a:xfrm rot="10800000" flipH="1">
            <a:off x="6200525" y="1754550"/>
            <a:ext cx="1253100" cy="10800"/>
          </a:xfrm>
          <a:prstGeom prst="straightConnector1">
            <a:avLst/>
          </a:prstGeom>
          <a:noFill/>
          <a:ln w="9525" cap="flat" cmpd="sng">
            <a:solidFill>
              <a:schemeClr val="dk2"/>
            </a:solidFill>
            <a:prstDash val="solid"/>
            <a:round/>
            <a:headEnd type="none" w="med" len="med"/>
            <a:tailEnd type="none" w="med" len="med"/>
          </a:ln>
        </p:spPr>
      </p:cxnSp>
      <p:cxnSp>
        <p:nvCxnSpPr>
          <p:cNvPr id="391" name="Google Shape;391;p28"/>
          <p:cNvCxnSpPr/>
          <p:nvPr/>
        </p:nvCxnSpPr>
        <p:spPr>
          <a:xfrm>
            <a:off x="7453625" y="1765350"/>
            <a:ext cx="0" cy="196200"/>
          </a:xfrm>
          <a:prstGeom prst="straightConnector1">
            <a:avLst/>
          </a:prstGeom>
          <a:noFill/>
          <a:ln w="9525" cap="flat" cmpd="sng">
            <a:solidFill>
              <a:schemeClr val="dk2"/>
            </a:solidFill>
            <a:prstDash val="solid"/>
            <a:round/>
            <a:headEnd type="none" w="med" len="med"/>
            <a:tailEnd type="triangle" w="med" len="med"/>
          </a:ln>
        </p:spPr>
      </p:cxnSp>
      <p:sp>
        <p:nvSpPr>
          <p:cNvPr id="392" name="Google Shape;392;p28"/>
          <p:cNvSpPr/>
          <p:nvPr/>
        </p:nvSpPr>
        <p:spPr>
          <a:xfrm>
            <a:off x="6979625" y="1961550"/>
            <a:ext cx="948000" cy="3156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t>Admin</a:t>
            </a:r>
            <a:endParaRPr sz="1200"/>
          </a:p>
        </p:txBody>
      </p:sp>
      <p:sp>
        <p:nvSpPr>
          <p:cNvPr id="393" name="Google Shape;393;p28"/>
          <p:cNvSpPr/>
          <p:nvPr/>
        </p:nvSpPr>
        <p:spPr>
          <a:xfrm>
            <a:off x="6922325" y="2571750"/>
            <a:ext cx="1062600" cy="3156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t>Dashboard</a:t>
            </a:r>
            <a:endParaRPr sz="1200"/>
          </a:p>
        </p:txBody>
      </p:sp>
      <p:cxnSp>
        <p:nvCxnSpPr>
          <p:cNvPr id="394" name="Google Shape;394;p28"/>
          <p:cNvCxnSpPr>
            <a:stCxn id="392" idx="2"/>
            <a:endCxn id="393" idx="0"/>
          </p:cNvCxnSpPr>
          <p:nvPr/>
        </p:nvCxnSpPr>
        <p:spPr>
          <a:xfrm>
            <a:off x="7453625" y="2277150"/>
            <a:ext cx="0" cy="294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US" sz="2700"/>
              <a:t>TEAM MEMBERS</a:t>
            </a:r>
            <a:endParaRPr sz="2700"/>
          </a:p>
        </p:txBody>
      </p:sp>
      <p:sp>
        <p:nvSpPr>
          <p:cNvPr id="162" name="Google Shape;162;p11"/>
          <p:cNvSpPr txBox="1">
            <a:spLocks noGrp="1"/>
          </p:cNvSpPr>
          <p:nvPr>
            <p:ph type="body" idx="1"/>
          </p:nvPr>
        </p:nvSpPr>
        <p:spPr>
          <a:xfrm>
            <a:off x="666075" y="1545075"/>
            <a:ext cx="4263600" cy="270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SzPts val="1800"/>
              <a:buNone/>
            </a:pPr>
            <a:r>
              <a:rPr lang="en-US" b="1" dirty="0">
                <a:latin typeface="Lora"/>
                <a:ea typeface="Lora"/>
                <a:cs typeface="Lora"/>
                <a:sym typeface="Lora"/>
              </a:rPr>
              <a:t>P.JEEVANA JYOTHI  (18L61A0526)</a:t>
            </a:r>
            <a:endParaRPr b="1" dirty="0">
              <a:latin typeface="Lora"/>
              <a:ea typeface="Lora"/>
              <a:cs typeface="Lora"/>
              <a:sym typeface="Lora"/>
            </a:endParaRPr>
          </a:p>
          <a:p>
            <a:pPr marL="0" lvl="0" indent="0" algn="l" rtl="0">
              <a:lnSpc>
                <a:spcPct val="115000"/>
              </a:lnSpc>
              <a:spcBef>
                <a:spcPts val="600"/>
              </a:spcBef>
              <a:spcAft>
                <a:spcPts val="0"/>
              </a:spcAft>
              <a:buSzPts val="1800"/>
              <a:buNone/>
            </a:pPr>
            <a:r>
              <a:rPr lang="en-US" b="1" dirty="0">
                <a:latin typeface="Lora"/>
                <a:ea typeface="Lora"/>
                <a:cs typeface="Lora"/>
                <a:sym typeface="Lora"/>
              </a:rPr>
              <a:t>P.RATAN TEJA (18L61A0503)</a:t>
            </a:r>
            <a:endParaRPr b="1" dirty="0">
              <a:latin typeface="Lora"/>
              <a:ea typeface="Lora"/>
              <a:cs typeface="Lora"/>
              <a:sym typeface="Lora"/>
            </a:endParaRPr>
          </a:p>
          <a:p>
            <a:pPr marL="0" lvl="0" indent="0" algn="l" rtl="0">
              <a:lnSpc>
                <a:spcPct val="115000"/>
              </a:lnSpc>
              <a:spcBef>
                <a:spcPts val="600"/>
              </a:spcBef>
              <a:spcAft>
                <a:spcPts val="0"/>
              </a:spcAft>
              <a:buSzPts val="1800"/>
              <a:buNone/>
            </a:pPr>
            <a:r>
              <a:rPr lang="en-US" b="1" dirty="0">
                <a:latin typeface="Lora"/>
                <a:ea typeface="Lora"/>
                <a:cs typeface="Lora"/>
                <a:sym typeface="Lora"/>
              </a:rPr>
              <a:t>T.SRINIVAS (18L61A0542)</a:t>
            </a:r>
            <a:endParaRPr b="1" dirty="0">
              <a:latin typeface="Lora"/>
              <a:ea typeface="Lora"/>
              <a:cs typeface="Lora"/>
              <a:sym typeface="Lora"/>
            </a:endParaRPr>
          </a:p>
          <a:p>
            <a:pPr marL="0" lvl="0" indent="0" algn="l" rtl="0">
              <a:lnSpc>
                <a:spcPct val="115000"/>
              </a:lnSpc>
              <a:spcBef>
                <a:spcPts val="600"/>
              </a:spcBef>
              <a:spcAft>
                <a:spcPts val="0"/>
              </a:spcAft>
              <a:buSzPts val="1800"/>
              <a:buNone/>
            </a:pPr>
            <a:r>
              <a:rPr lang="en-US" b="1" dirty="0">
                <a:latin typeface="Lora"/>
                <a:ea typeface="Lora"/>
                <a:cs typeface="Lora"/>
                <a:sym typeface="Lora"/>
              </a:rPr>
              <a:t>P.VARDAN (18L61A0501)</a:t>
            </a:r>
            <a:endParaRPr b="1" dirty="0">
              <a:latin typeface="Lora"/>
              <a:ea typeface="Lora"/>
              <a:cs typeface="Lora"/>
              <a:sym typeface="Lora"/>
            </a:endParaRPr>
          </a:p>
          <a:p>
            <a:pPr marL="0" lvl="0" indent="0" algn="l" rtl="0">
              <a:lnSpc>
                <a:spcPct val="115000"/>
              </a:lnSpc>
              <a:spcBef>
                <a:spcPts val="600"/>
              </a:spcBef>
              <a:spcAft>
                <a:spcPts val="0"/>
              </a:spcAft>
              <a:buSzPts val="1800"/>
              <a:buNone/>
            </a:pPr>
            <a:r>
              <a:rPr lang="en-US" b="1" dirty="0">
                <a:latin typeface="Lora"/>
                <a:ea typeface="Lora"/>
                <a:cs typeface="Lora"/>
                <a:sym typeface="Lora"/>
              </a:rPr>
              <a:t>G.MANOJ KUMAR (18L61A0547)</a:t>
            </a:r>
            <a:endParaRPr b="1" dirty="0">
              <a:latin typeface="Lora"/>
              <a:ea typeface="Lora"/>
              <a:cs typeface="Lora"/>
              <a:sym typeface="Lora"/>
            </a:endParaRPr>
          </a:p>
          <a:p>
            <a:pPr marL="0" lvl="0" indent="0" algn="l" rtl="0">
              <a:lnSpc>
                <a:spcPct val="115000"/>
              </a:lnSpc>
              <a:spcBef>
                <a:spcPts val="600"/>
              </a:spcBef>
              <a:spcAft>
                <a:spcPts val="0"/>
              </a:spcAft>
              <a:buSzPts val="1800"/>
              <a:buNone/>
            </a:pPr>
            <a:endParaRPr b="1" dirty="0">
              <a:latin typeface="Lora"/>
              <a:ea typeface="Lora"/>
              <a:cs typeface="Lora"/>
              <a:sym typeface="Lora"/>
            </a:endParaRPr>
          </a:p>
          <a:p>
            <a:pPr marL="0" lvl="0" indent="0" algn="l" rtl="0">
              <a:lnSpc>
                <a:spcPct val="100000"/>
              </a:lnSpc>
              <a:spcBef>
                <a:spcPts val="600"/>
              </a:spcBef>
              <a:spcAft>
                <a:spcPts val="0"/>
              </a:spcAft>
              <a:buSzPts val="1800"/>
              <a:buNone/>
            </a:pPr>
            <a:endParaRPr dirty="0"/>
          </a:p>
        </p:txBody>
      </p:sp>
      <p:sp>
        <p:nvSpPr>
          <p:cNvPr id="163" name="Google Shape;163;p1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fld>
            <a:endParaRPr lang="en-US"/>
          </a:p>
        </p:txBody>
      </p:sp>
      <p:sp>
        <p:nvSpPr>
          <p:cNvPr id="2" name="TextBox 1"/>
          <p:cNvSpPr txBox="1"/>
          <p:nvPr/>
        </p:nvSpPr>
        <p:spPr>
          <a:xfrm>
            <a:off x="3100661" y="4572000"/>
            <a:ext cx="1828800" cy="622300"/>
          </a:xfrm>
          <a:prstGeom prst="rect">
            <a:avLst/>
          </a:prstGeom>
          <a:noFill/>
        </p:spPr>
        <p:txBody>
          <a:bodyPr wrap="square" rtlCol="0">
            <a:spAutoFit/>
          </a:bodyPr>
          <a:lstStyle/>
          <a:p>
            <a:pPr lvl="0" algn="ctr">
              <a:lnSpc>
                <a:spcPct val="108000"/>
              </a:lnSpc>
            </a:pPr>
            <a:endParaRPr lang="en-US" sz="1800" b="1" dirty="0">
              <a:latin typeface="Times New Roman" panose="02020603050405020304"/>
              <a:ea typeface="Times New Roman" panose="02020603050405020304"/>
              <a:cs typeface="Times New Roman" panose="02020603050405020304"/>
              <a:sym typeface="Times New Roman" panose="02020603050405020304"/>
            </a:endParaRPr>
          </a:p>
          <a:p>
            <a:pPr algn="ctr">
              <a:lnSpc>
                <a:spcPct val="108000"/>
              </a:lnSpc>
            </a:pPr>
            <a:r>
              <a:rPr lang="en-US" b="1" dirty="0"/>
              <a:t>Career Guidance</a:t>
            </a:r>
            <a:endParaRPr lang="en-US" dirty="0"/>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9"/>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US" b="0" i="1"/>
              <a:t>OUTPUT SCREENS</a:t>
            </a:r>
            <a:endParaRPr b="0" i="1"/>
          </a:p>
        </p:txBody>
      </p:sp>
      <p:sp>
        <p:nvSpPr>
          <p:cNvPr id="400" name="Google Shape;400;p29"/>
          <p:cNvSpPr txBox="1">
            <a:spLocks noGrp="1"/>
          </p:cNvSpPr>
          <p:nvPr>
            <p:ph type="sldNum" idx="4294967295"/>
          </p:nvPr>
        </p:nvSpPr>
        <p:spPr>
          <a:xfrm>
            <a:off x="7656513" y="4637088"/>
            <a:ext cx="1487487" cy="314325"/>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0"/>
          <p:cNvSpPr txBox="1">
            <a:spLocks noGrp="1"/>
          </p:cNvSpPr>
          <p:nvPr>
            <p:ph type="sldNum" idx="12"/>
          </p:nvPr>
        </p:nvSpPr>
        <p:spPr>
          <a:xfrm>
            <a:off x="7651490" y="4204452"/>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406" name="Google Shape;406;p30"/>
          <p:cNvSpPr/>
          <p:nvPr/>
        </p:nvSpPr>
        <p:spPr>
          <a:xfrm>
            <a:off x="0" y="-40705"/>
            <a:ext cx="280846" cy="53860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panose="020B0604020202020204"/>
              <a:buNone/>
            </a:pPr>
            <a:r>
              <a:rPr lang="en-US" sz="1100" b="0" i="0" u="none" strike="noStrike" cap="none">
                <a:solidFill>
                  <a:schemeClr val="dk1"/>
                </a:solidFill>
                <a:latin typeface="Calibri" panose="020F0502020204030204"/>
                <a:ea typeface="Calibri" panose="020F0502020204030204"/>
                <a:cs typeface="Calibri" panose="020F0502020204030204"/>
                <a:sym typeface="Calibri" panose="020F0502020204030204"/>
              </a:rPr>
              <a:t>   </a:t>
            </a:r>
            <a:endParaRPr sz="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07" name="Google Shape;407;p30"/>
          <p:cNvSpPr/>
          <p:nvPr/>
        </p:nvSpPr>
        <p:spPr>
          <a:xfrm>
            <a:off x="0" y="21497925"/>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08" name="Google Shape;408;p30"/>
          <p:cNvSpPr/>
          <p:nvPr/>
        </p:nvSpPr>
        <p:spPr>
          <a:xfrm>
            <a:off x="1497824" y="4329012"/>
            <a:ext cx="43599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500" b="1" i="1">
                <a:solidFill>
                  <a:schemeClr val="dk1"/>
                </a:solidFill>
                <a:latin typeface="Roboto Condensed" panose="02000000000000000000"/>
                <a:ea typeface="Roboto Condensed" panose="02000000000000000000"/>
                <a:cs typeface="Roboto Condensed" panose="02000000000000000000"/>
                <a:sym typeface="Roboto Condensed" panose="02000000000000000000"/>
              </a:rPr>
              <a:t>                           </a:t>
            </a:r>
            <a:r>
              <a:rPr lang="en-US" sz="1500" b="1" i="1" u="none" strike="noStrike" cap="none">
                <a:solidFill>
                  <a:schemeClr val="dk1"/>
                </a:solidFill>
                <a:latin typeface="Roboto Condensed" panose="02000000000000000000"/>
                <a:ea typeface="Roboto Condensed" panose="02000000000000000000"/>
                <a:cs typeface="Roboto Condensed" panose="02000000000000000000"/>
                <a:sym typeface="Roboto Condensed" panose="02000000000000000000"/>
              </a:rPr>
              <a:t>Home  Page </a:t>
            </a:r>
            <a:endParaRPr sz="900" b="1" i="1" u="none" strike="noStrike" cap="none">
              <a:solidFill>
                <a:schemeClr val="dk1"/>
              </a:solidFill>
              <a:latin typeface="Roboto Condensed" panose="02000000000000000000"/>
              <a:ea typeface="Roboto Condensed" panose="02000000000000000000"/>
              <a:cs typeface="Roboto Condensed" panose="02000000000000000000"/>
              <a:sym typeface="Roboto Condensed" panose="02000000000000000000"/>
            </a:endParaRPr>
          </a:p>
        </p:txBody>
      </p:sp>
      <p:sp>
        <p:nvSpPr>
          <p:cNvPr id="409" name="Google Shape;409;p30"/>
          <p:cNvSpPr txBox="1"/>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rPr>
            </a:fld>
            <a:endPara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endParaRPr>
          </a:p>
        </p:txBody>
      </p:sp>
      <p:pic>
        <p:nvPicPr>
          <p:cNvPr id="2" name="Picture 1" descr="Screenshot (13)"/>
          <p:cNvPicPr>
            <a:picLocks noChangeAspect="1"/>
          </p:cNvPicPr>
          <p:nvPr/>
        </p:nvPicPr>
        <p:blipFill>
          <a:blip r:embed="rId1"/>
          <a:stretch>
            <a:fillRect/>
          </a:stretch>
        </p:blipFill>
        <p:spPr>
          <a:xfrm>
            <a:off x="1150620" y="561975"/>
            <a:ext cx="6984365" cy="3590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1"/>
          <p:cNvSpPr txBox="1">
            <a:spLocks noGrp="1"/>
          </p:cNvSpPr>
          <p:nvPr>
            <p:ph type="sldNum" idx="12"/>
          </p:nvPr>
        </p:nvSpPr>
        <p:spPr>
          <a:xfrm>
            <a:off x="7678926" y="418038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416" name="Google Shape;416;p31"/>
          <p:cNvSpPr txBox="1"/>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rPr>
            </a:fld>
            <a:endPara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endParaRPr>
          </a:p>
        </p:txBody>
      </p:sp>
      <p:pic>
        <p:nvPicPr>
          <p:cNvPr id="417" name="Google Shape;417;p31"/>
          <p:cNvPicPr preferRelativeResize="0"/>
          <p:nvPr/>
        </p:nvPicPr>
        <p:blipFill>
          <a:blip r:embed="rId1"/>
          <a:stretch>
            <a:fillRect/>
          </a:stretch>
        </p:blipFill>
        <p:spPr>
          <a:xfrm>
            <a:off x="1217098" y="636927"/>
            <a:ext cx="6976701" cy="3602098"/>
          </a:xfrm>
          <a:prstGeom prst="rect">
            <a:avLst/>
          </a:prstGeom>
          <a:noFill/>
          <a:ln>
            <a:noFill/>
          </a:ln>
        </p:spPr>
      </p:pic>
      <p:sp>
        <p:nvSpPr>
          <p:cNvPr id="418" name="Google Shape;418;p31"/>
          <p:cNvSpPr txBox="1"/>
          <p:nvPr/>
        </p:nvSpPr>
        <p:spPr>
          <a:xfrm>
            <a:off x="2532380" y="4448175"/>
            <a:ext cx="2743200" cy="41211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latin typeface="Roboto Condensed" panose="02000000000000000000"/>
                <a:ea typeface="Roboto Condensed" panose="02000000000000000000"/>
                <a:cs typeface="Roboto Condensed" panose="02000000000000000000"/>
                <a:sym typeface="Roboto Condensed" panose="02000000000000000000"/>
              </a:rPr>
              <a:t>Registration Page</a:t>
            </a:r>
            <a:endParaRPr sz="1500" b="1">
              <a:latin typeface="Roboto Condensed" panose="02000000000000000000"/>
              <a:ea typeface="Roboto Condensed" panose="02000000000000000000"/>
              <a:cs typeface="Roboto Condensed" panose="02000000000000000000"/>
              <a:sym typeface="Roboto Condensed" panose="0200000000000000000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32"/>
          <p:cNvSpPr txBox="1">
            <a:spLocks noGrp="1"/>
          </p:cNvSpPr>
          <p:nvPr>
            <p:ph type="sldNum" idx="12"/>
          </p:nvPr>
        </p:nvSpPr>
        <p:spPr>
          <a:xfrm>
            <a:off x="7673326"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425" name="Google Shape;425;p32"/>
          <p:cNvSpPr txBox="1"/>
          <p:nvPr/>
        </p:nvSpPr>
        <p:spPr>
          <a:xfrm>
            <a:off x="3112481" y="4364250"/>
            <a:ext cx="3000000" cy="415500"/>
          </a:xfrm>
          <a:prstGeom prst="rect">
            <a:avLst/>
          </a:prstGeom>
          <a:noFill/>
          <a:ln>
            <a:noFill/>
          </a:ln>
        </p:spPr>
        <p:txBody>
          <a:bodyPr spcFirstLastPara="1" wrap="square" lIns="91425" tIns="91425" rIns="91425" bIns="91425" anchor="t" anchorCtr="0">
            <a:spAutoFit/>
          </a:bodyPr>
          <a:lstStyle/>
          <a:p>
            <a:pPr marL="19050" lvl="0" indent="0" algn="l" rtl="0">
              <a:lnSpc>
                <a:spcPct val="108000"/>
              </a:lnSpc>
              <a:spcBef>
                <a:spcPts val="0"/>
              </a:spcBef>
              <a:spcAft>
                <a:spcPts val="5580"/>
              </a:spcAft>
              <a:buNone/>
            </a:pPr>
            <a:r>
              <a:rPr lang="en-US" sz="1500" b="1">
                <a:latin typeface="Calibri" panose="020F0502020204030204"/>
                <a:ea typeface="Calibri" panose="020F0502020204030204"/>
                <a:cs typeface="Calibri" panose="020F0502020204030204"/>
                <a:sym typeface="Calibri" panose="020F0502020204030204"/>
              </a:rPr>
              <a:t>           Login page</a:t>
            </a:r>
            <a:endParaRPr sz="1300"/>
          </a:p>
        </p:txBody>
      </p:sp>
      <p:sp>
        <p:nvSpPr>
          <p:cNvPr id="5" name="TextBox 4"/>
          <p:cNvSpPr txBox="1"/>
          <p:nvPr/>
        </p:nvSpPr>
        <p:spPr>
          <a:xfrm>
            <a:off x="3298146" y="4572000"/>
            <a:ext cx="1828800" cy="1105559"/>
          </a:xfrm>
          <a:prstGeom prst="rect">
            <a:avLst/>
          </a:prstGeom>
          <a:noFill/>
        </p:spPr>
        <p:txBody>
          <a:bodyPr wrap="square" rtlCol="0">
            <a:spAutoFit/>
          </a:bodyPr>
          <a:lstStyle/>
          <a:p>
            <a:pPr lvl="0" algn="ctr">
              <a:lnSpc>
                <a:spcPct val="108000"/>
              </a:lnSpc>
            </a:pPr>
            <a:endParaRPr lang="en-US" sz="1800" b="1" dirty="0">
              <a:latin typeface="Times New Roman" panose="02020603050405020304"/>
              <a:ea typeface="Times New Roman" panose="02020603050405020304"/>
              <a:cs typeface="Times New Roman" panose="02020603050405020304"/>
              <a:sym typeface="Times New Roman" panose="02020603050405020304"/>
            </a:endParaRPr>
          </a:p>
          <a:p>
            <a:pPr algn="ctr">
              <a:lnSpc>
                <a:spcPct val="108000"/>
              </a:lnSpc>
            </a:pPr>
            <a:r>
              <a:rPr lang="en-US" b="1" dirty="0"/>
              <a:t>Career Guidance</a:t>
            </a:r>
            <a:endParaRPr lang="en-US" b="1" dirty="0"/>
          </a:p>
          <a:p>
            <a:pPr lvl="0">
              <a:lnSpc>
                <a:spcPct val="108000"/>
              </a:lnSpc>
            </a:pPr>
            <a:endParaRPr lang="en-US" sz="1600" dirty="0"/>
          </a:p>
          <a:p>
            <a:endParaRPr lang="en-US" dirty="0"/>
          </a:p>
        </p:txBody>
      </p:sp>
      <p:pic>
        <p:nvPicPr>
          <p:cNvPr id="2" name="Picture 1" descr="Screenshot (14)"/>
          <p:cNvPicPr>
            <a:picLocks noChangeAspect="1"/>
          </p:cNvPicPr>
          <p:nvPr/>
        </p:nvPicPr>
        <p:blipFill>
          <a:blip r:embed="rId1"/>
          <a:stretch>
            <a:fillRect/>
          </a:stretch>
        </p:blipFill>
        <p:spPr>
          <a:xfrm>
            <a:off x="1245235" y="567055"/>
            <a:ext cx="6074410" cy="3797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3"/>
          <p:cNvSpPr txBox="1">
            <a:spLocks noGrp="1"/>
          </p:cNvSpPr>
          <p:nvPr>
            <p:ph type="sldNum" idx="12"/>
          </p:nvPr>
        </p:nvSpPr>
        <p:spPr>
          <a:xfrm>
            <a:off x="7545992" y="4060436"/>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431" name="Google Shape;431;p33"/>
          <p:cNvSpPr txBox="1"/>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rPr>
            </a:fld>
            <a:endParaRPr sz="1200" b="1"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endParaRPr>
          </a:p>
        </p:txBody>
      </p:sp>
      <p:sp>
        <p:nvSpPr>
          <p:cNvPr id="433" name="Google Shape;433;p33"/>
          <p:cNvSpPr txBox="1"/>
          <p:nvPr/>
        </p:nvSpPr>
        <p:spPr>
          <a:xfrm>
            <a:off x="3072000" y="4199400"/>
            <a:ext cx="3000000" cy="415500"/>
          </a:xfrm>
          <a:prstGeom prst="rect">
            <a:avLst/>
          </a:prstGeom>
          <a:noFill/>
          <a:ln>
            <a:noFill/>
          </a:ln>
        </p:spPr>
        <p:txBody>
          <a:bodyPr spcFirstLastPara="1" wrap="square" lIns="91425" tIns="91425" rIns="91425" bIns="91425" anchor="t" anchorCtr="0">
            <a:spAutoFit/>
          </a:bodyPr>
          <a:lstStyle/>
          <a:p>
            <a:pPr marL="19050" lvl="0" indent="0" algn="l" rtl="0">
              <a:lnSpc>
                <a:spcPct val="108000"/>
              </a:lnSpc>
              <a:spcBef>
                <a:spcPts val="0"/>
              </a:spcBef>
              <a:spcAft>
                <a:spcPts val="5580"/>
              </a:spcAft>
              <a:buNone/>
            </a:pPr>
            <a:r>
              <a:rPr lang="en-US" sz="1500" b="1">
                <a:latin typeface="Calibri" panose="020F0502020204030204"/>
                <a:ea typeface="Calibri" panose="020F0502020204030204"/>
                <a:cs typeface="Calibri" panose="020F0502020204030204"/>
                <a:sym typeface="Calibri" panose="020F0502020204030204"/>
              </a:rPr>
              <a:t>Student Dashboard</a:t>
            </a:r>
            <a:endParaRPr sz="1300"/>
          </a:p>
        </p:txBody>
      </p:sp>
      <p:pic>
        <p:nvPicPr>
          <p:cNvPr id="2" name="Picture 1" descr="C:\Users\ratan\Pictures\Screenshots\1.png1"/>
          <p:cNvPicPr>
            <a:picLocks noChangeAspect="1"/>
          </p:cNvPicPr>
          <p:nvPr/>
        </p:nvPicPr>
        <p:blipFill>
          <a:blip r:embed="rId1"/>
          <a:srcRect t="6129" b="6129"/>
          <a:stretch>
            <a:fillRect/>
          </a:stretch>
        </p:blipFill>
        <p:spPr>
          <a:xfrm>
            <a:off x="1306830" y="624840"/>
            <a:ext cx="6723380" cy="3435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fld>
            <a:endParaRPr lang="en-US"/>
          </a:p>
        </p:txBody>
      </p:sp>
      <p:sp>
        <p:nvSpPr>
          <p:cNvPr id="440" name="Google Shape;440;p34"/>
          <p:cNvSpPr txBox="1"/>
          <p:nvPr/>
        </p:nvSpPr>
        <p:spPr>
          <a:xfrm>
            <a:off x="2918900" y="4674950"/>
            <a:ext cx="3000000" cy="415500"/>
          </a:xfrm>
          <a:prstGeom prst="rect">
            <a:avLst/>
          </a:prstGeom>
          <a:noFill/>
          <a:ln>
            <a:noFill/>
          </a:ln>
        </p:spPr>
        <p:txBody>
          <a:bodyPr spcFirstLastPara="1" wrap="square" lIns="91425" tIns="91425" rIns="91425" bIns="91425" anchor="t" anchorCtr="0">
            <a:spAutoFit/>
          </a:bodyPr>
          <a:lstStyle/>
          <a:p>
            <a:pPr marL="19050" lvl="0" indent="0" algn="l" rtl="0">
              <a:lnSpc>
                <a:spcPct val="108000"/>
              </a:lnSpc>
              <a:spcBef>
                <a:spcPts val="0"/>
              </a:spcBef>
              <a:spcAft>
                <a:spcPts val="5580"/>
              </a:spcAft>
              <a:buNone/>
            </a:pPr>
            <a:r>
              <a:rPr lang="en-US" sz="1500" b="1">
                <a:latin typeface="Calibri" panose="020F0502020204030204"/>
                <a:ea typeface="Calibri" panose="020F0502020204030204"/>
                <a:cs typeface="Calibri" panose="020F0502020204030204"/>
                <a:sym typeface="Calibri" panose="020F0502020204030204"/>
              </a:rPr>
              <a:t>Student Inbox</a:t>
            </a:r>
            <a:endParaRPr sz="1300"/>
          </a:p>
        </p:txBody>
      </p:sp>
      <p:pic>
        <p:nvPicPr>
          <p:cNvPr id="3" name="Picture 2" descr="Screenshot (16)"/>
          <p:cNvPicPr>
            <a:picLocks noChangeAspect="1"/>
          </p:cNvPicPr>
          <p:nvPr/>
        </p:nvPicPr>
        <p:blipFill>
          <a:blip r:embed="rId1"/>
          <a:stretch>
            <a:fillRect/>
          </a:stretch>
        </p:blipFill>
        <p:spPr>
          <a:xfrm>
            <a:off x="1043940" y="542290"/>
            <a:ext cx="6439535" cy="4024630"/>
          </a:xfrm>
          <a:prstGeom prst="rect">
            <a:avLst/>
          </a:prstGeom>
        </p:spPr>
      </p:pic>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fld>
            <a:endParaRPr lang="en-US"/>
          </a:p>
        </p:txBody>
      </p:sp>
      <p:sp>
        <p:nvSpPr>
          <p:cNvPr id="447" name="Google Shape;447;p35"/>
          <p:cNvSpPr txBox="1"/>
          <p:nvPr/>
        </p:nvSpPr>
        <p:spPr>
          <a:xfrm>
            <a:off x="2960700" y="4537295"/>
            <a:ext cx="3000000" cy="415500"/>
          </a:xfrm>
          <a:prstGeom prst="rect">
            <a:avLst/>
          </a:prstGeom>
          <a:noFill/>
          <a:ln>
            <a:noFill/>
          </a:ln>
        </p:spPr>
        <p:txBody>
          <a:bodyPr spcFirstLastPara="1" wrap="square" lIns="91425" tIns="91425" rIns="91425" bIns="91425" anchor="t" anchorCtr="0">
            <a:spAutoFit/>
          </a:bodyPr>
          <a:lstStyle/>
          <a:p>
            <a:pPr marL="0" lvl="0" indent="0" algn="l" rtl="0">
              <a:lnSpc>
                <a:spcPct val="108000"/>
              </a:lnSpc>
              <a:spcBef>
                <a:spcPts val="0"/>
              </a:spcBef>
              <a:spcAft>
                <a:spcPts val="0"/>
              </a:spcAft>
              <a:buNone/>
            </a:pPr>
            <a:r>
              <a:rPr lang="en-US" sz="1500" b="1">
                <a:latin typeface="Times New Roman" panose="02020603050405020304"/>
                <a:ea typeface="Times New Roman" panose="02020603050405020304"/>
                <a:cs typeface="Times New Roman" panose="02020603050405020304"/>
                <a:sym typeface="Times New Roman" panose="02020603050405020304"/>
              </a:rPr>
              <a:t>Student profile</a:t>
            </a:r>
            <a:endParaRPr sz="1300"/>
          </a:p>
        </p:txBody>
      </p:sp>
      <p:pic>
        <p:nvPicPr>
          <p:cNvPr id="2" name="Picture 1" descr="Screenshot (18)"/>
          <p:cNvPicPr>
            <a:picLocks noChangeAspect="1"/>
          </p:cNvPicPr>
          <p:nvPr/>
        </p:nvPicPr>
        <p:blipFill>
          <a:blip r:embed="rId1"/>
          <a:stretch>
            <a:fillRect/>
          </a:stretch>
        </p:blipFill>
        <p:spPr>
          <a:xfrm>
            <a:off x="1010285" y="634365"/>
            <a:ext cx="7204075" cy="3637280"/>
          </a:xfrm>
          <a:prstGeom prst="rect">
            <a:avLst/>
          </a:prstGeom>
        </p:spPr>
      </p:pic>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fld>
            <a:endParaRPr lang="en-US"/>
          </a:p>
        </p:txBody>
      </p:sp>
      <p:sp>
        <p:nvSpPr>
          <p:cNvPr id="454" name="Google Shape;454;p36"/>
          <p:cNvSpPr txBox="1"/>
          <p:nvPr/>
        </p:nvSpPr>
        <p:spPr>
          <a:xfrm>
            <a:off x="2899075" y="4464975"/>
            <a:ext cx="3000000" cy="415500"/>
          </a:xfrm>
          <a:prstGeom prst="rect">
            <a:avLst/>
          </a:prstGeom>
          <a:noFill/>
          <a:ln>
            <a:noFill/>
          </a:ln>
        </p:spPr>
        <p:txBody>
          <a:bodyPr spcFirstLastPara="1" wrap="square" lIns="91425" tIns="91425" rIns="91425" bIns="91425" anchor="t" anchorCtr="0">
            <a:spAutoFit/>
          </a:bodyPr>
          <a:lstStyle/>
          <a:p>
            <a:pPr marL="0" lvl="0" indent="0" algn="l" rtl="0">
              <a:lnSpc>
                <a:spcPct val="108000"/>
              </a:lnSpc>
              <a:spcBef>
                <a:spcPts val="0"/>
              </a:spcBef>
              <a:spcAft>
                <a:spcPts val="0"/>
              </a:spcAft>
              <a:buNone/>
            </a:pPr>
            <a:r>
              <a:rPr lang="en-US" sz="1500" b="1">
                <a:latin typeface="Times New Roman" panose="02020603050405020304"/>
                <a:ea typeface="Times New Roman" panose="02020603050405020304"/>
                <a:cs typeface="Times New Roman" panose="02020603050405020304"/>
                <a:sym typeface="Times New Roman" panose="02020603050405020304"/>
              </a:rPr>
              <a:t>My Career</a:t>
            </a:r>
            <a:endParaRPr sz="1300"/>
          </a:p>
        </p:txBody>
      </p:sp>
      <p:pic>
        <p:nvPicPr>
          <p:cNvPr id="2" name="Picture 1" descr="Screenshot (19)"/>
          <p:cNvPicPr>
            <a:picLocks noChangeAspect="1"/>
          </p:cNvPicPr>
          <p:nvPr/>
        </p:nvPicPr>
        <p:blipFill>
          <a:blip r:embed="rId1"/>
          <a:stretch>
            <a:fillRect/>
          </a:stretch>
        </p:blipFill>
        <p:spPr>
          <a:xfrm>
            <a:off x="1005840" y="703580"/>
            <a:ext cx="6941820" cy="3583305"/>
          </a:xfrm>
          <a:prstGeom prst="rect">
            <a:avLst/>
          </a:prstGeom>
        </p:spPr>
      </p:pic>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fld>
            <a:endParaRPr lang="en-US"/>
          </a:p>
        </p:txBody>
      </p:sp>
      <p:sp>
        <p:nvSpPr>
          <p:cNvPr id="461" name="Google Shape;461;p37"/>
          <p:cNvSpPr txBox="1"/>
          <p:nvPr/>
        </p:nvSpPr>
        <p:spPr>
          <a:xfrm>
            <a:off x="3476075" y="4086475"/>
            <a:ext cx="3000000" cy="415500"/>
          </a:xfrm>
          <a:prstGeom prst="rect">
            <a:avLst/>
          </a:prstGeom>
          <a:noFill/>
          <a:ln>
            <a:noFill/>
          </a:ln>
        </p:spPr>
        <p:txBody>
          <a:bodyPr spcFirstLastPara="1" wrap="square" lIns="91425" tIns="91425" rIns="91425" bIns="91425" anchor="t" anchorCtr="0">
            <a:spAutoFit/>
          </a:bodyPr>
          <a:lstStyle/>
          <a:p>
            <a:pPr marL="0" lvl="0" indent="0" algn="l" rtl="0">
              <a:lnSpc>
                <a:spcPct val="108000"/>
              </a:lnSpc>
              <a:spcBef>
                <a:spcPts val="0"/>
              </a:spcBef>
              <a:spcAft>
                <a:spcPts val="0"/>
              </a:spcAft>
              <a:buNone/>
            </a:pPr>
            <a:r>
              <a:rPr lang="en-US" sz="1500" b="1">
                <a:latin typeface="Times New Roman" panose="02020603050405020304"/>
                <a:ea typeface="Times New Roman" panose="02020603050405020304"/>
                <a:cs typeface="Times New Roman" panose="02020603050405020304"/>
                <a:sym typeface="Times New Roman" panose="02020603050405020304"/>
              </a:rPr>
              <a:t>Career Prediction</a:t>
            </a:r>
            <a:endParaRPr sz="1300"/>
          </a:p>
        </p:txBody>
      </p:sp>
      <p:pic>
        <p:nvPicPr>
          <p:cNvPr id="3" name="Picture 2" descr="Screenshot (20)"/>
          <p:cNvPicPr>
            <a:picLocks noChangeAspect="1"/>
          </p:cNvPicPr>
          <p:nvPr/>
        </p:nvPicPr>
        <p:blipFill>
          <a:blip r:embed="rId1"/>
          <a:stretch>
            <a:fillRect/>
          </a:stretch>
        </p:blipFill>
        <p:spPr>
          <a:xfrm>
            <a:off x="1179195" y="576580"/>
            <a:ext cx="6708775" cy="3919855"/>
          </a:xfrm>
          <a:prstGeom prst="rect">
            <a:avLst/>
          </a:prstGeom>
        </p:spPr>
      </p:pic>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fld>
            <a:endParaRPr lang="en-US"/>
          </a:p>
        </p:txBody>
      </p:sp>
      <p:sp>
        <p:nvSpPr>
          <p:cNvPr id="5" name="TextBox 4"/>
          <p:cNvSpPr txBox="1"/>
          <p:nvPr/>
        </p:nvSpPr>
        <p:spPr>
          <a:xfrm>
            <a:off x="3298146" y="4572000"/>
            <a:ext cx="1828800" cy="1105559"/>
          </a:xfrm>
          <a:prstGeom prst="rect">
            <a:avLst/>
          </a:prstGeom>
          <a:noFill/>
        </p:spPr>
        <p:txBody>
          <a:bodyPr wrap="square" rtlCol="0">
            <a:spAutoFit/>
          </a:bodyPr>
          <a:lstStyle/>
          <a:p>
            <a:pPr lvl="0" algn="ctr">
              <a:lnSpc>
                <a:spcPct val="108000"/>
              </a:lnSpc>
            </a:pPr>
            <a:endParaRPr lang="en-US" sz="1800" b="1" dirty="0">
              <a:latin typeface="Times New Roman" panose="02020603050405020304"/>
              <a:ea typeface="Times New Roman" panose="02020603050405020304"/>
              <a:cs typeface="Times New Roman" panose="02020603050405020304"/>
              <a:sym typeface="Times New Roman" panose="02020603050405020304"/>
            </a:endParaRPr>
          </a:p>
          <a:p>
            <a:pPr algn="ctr">
              <a:lnSpc>
                <a:spcPct val="108000"/>
              </a:lnSpc>
            </a:pPr>
            <a:r>
              <a:rPr lang="en-US" b="1" dirty="0"/>
              <a:t>Career Guidance</a:t>
            </a:r>
            <a:endParaRPr lang="en-US" b="1" dirty="0"/>
          </a:p>
          <a:p>
            <a:pPr lvl="0">
              <a:lnSpc>
                <a:spcPct val="108000"/>
              </a:lnSpc>
            </a:pPr>
            <a:endParaRPr lang="en-US" sz="1600" dirty="0"/>
          </a:p>
          <a:p>
            <a:endParaRPr lang="en-US" dirty="0"/>
          </a:p>
        </p:txBody>
      </p:sp>
      <p:pic>
        <p:nvPicPr>
          <p:cNvPr id="2" name="Picture 1" descr="Screenshot (21)"/>
          <p:cNvPicPr>
            <a:picLocks noChangeAspect="1"/>
          </p:cNvPicPr>
          <p:nvPr/>
        </p:nvPicPr>
        <p:blipFill>
          <a:blip r:embed="rId1"/>
          <a:stretch>
            <a:fillRect/>
          </a:stretch>
        </p:blipFill>
        <p:spPr>
          <a:xfrm>
            <a:off x="985520" y="650875"/>
            <a:ext cx="6771640" cy="3894455"/>
          </a:xfrm>
          <a:prstGeom prst="rect">
            <a:avLst/>
          </a:prstGeom>
        </p:spPr>
      </p:pic>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2"/>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CONTENTS</a:t>
            </a:r>
            <a:endParaRPr lang="en-US"/>
          </a:p>
        </p:txBody>
      </p:sp>
      <p:sp>
        <p:nvSpPr>
          <p:cNvPr id="169" name="Google Shape;169;p12"/>
          <p:cNvSpPr txBox="1">
            <a:spLocks noGrp="1"/>
          </p:cNvSpPr>
          <p:nvPr>
            <p:ph type="body" idx="1"/>
          </p:nvPr>
        </p:nvSpPr>
        <p:spPr>
          <a:xfrm>
            <a:off x="352106" y="1563638"/>
            <a:ext cx="2549422" cy="27099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Font typeface="Times New Roman" panose="02020603050405020304"/>
              <a:buChar char="⮚"/>
            </a:pPr>
            <a:r>
              <a:rPr lang="en-US">
                <a:solidFill>
                  <a:srgbClr val="1F293C"/>
                </a:solidFill>
                <a:latin typeface="Times New Roman" panose="02020603050405020304"/>
                <a:ea typeface="Times New Roman" panose="02020603050405020304"/>
                <a:cs typeface="Times New Roman" panose="02020603050405020304"/>
                <a:sym typeface="Times New Roman" panose="02020603050405020304"/>
              </a:rPr>
              <a:t>Abstract.</a:t>
            </a:r>
            <a:endParaRPr>
              <a:latin typeface="Times New Roman" panose="02020603050405020304"/>
              <a:ea typeface="Times New Roman" panose="02020603050405020304"/>
              <a:cs typeface="Times New Roman" panose="02020603050405020304"/>
              <a:sym typeface="Times New Roman" panose="02020603050405020304"/>
            </a:endParaRPr>
          </a:p>
          <a:p>
            <a:pPr marL="457200" lvl="0" indent="-228600" algn="l" rtl="0">
              <a:lnSpc>
                <a:spcPct val="100000"/>
              </a:lnSpc>
              <a:spcBef>
                <a:spcPts val="600"/>
              </a:spcBef>
              <a:spcAft>
                <a:spcPts val="0"/>
              </a:spcAft>
              <a:buSzPts val="1800"/>
              <a:buFont typeface="Noto Sans Symbols"/>
              <a:buNone/>
            </a:pPr>
            <a:endParaRPr sz="400">
              <a:solidFill>
                <a:srgbClr val="1F293C"/>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00000"/>
              </a:lnSpc>
              <a:spcBef>
                <a:spcPts val="600"/>
              </a:spcBef>
              <a:spcAft>
                <a:spcPts val="0"/>
              </a:spcAft>
              <a:buSzPts val="1800"/>
              <a:buFont typeface="Times New Roman" panose="02020603050405020304"/>
              <a:buChar char="⮚"/>
            </a:pPr>
            <a:r>
              <a:rPr lang="en-US">
                <a:solidFill>
                  <a:srgbClr val="1F293C"/>
                </a:solidFill>
                <a:latin typeface="Times New Roman" panose="02020603050405020304"/>
                <a:ea typeface="Times New Roman" panose="02020603050405020304"/>
                <a:cs typeface="Times New Roman" panose="02020603050405020304"/>
                <a:sym typeface="Times New Roman" panose="02020603050405020304"/>
              </a:rPr>
              <a:t>Introduction.</a:t>
            </a:r>
            <a:endParaRPr>
              <a:latin typeface="Times New Roman" panose="02020603050405020304"/>
              <a:ea typeface="Times New Roman" panose="02020603050405020304"/>
              <a:cs typeface="Times New Roman" panose="02020603050405020304"/>
              <a:sym typeface="Times New Roman" panose="02020603050405020304"/>
            </a:endParaRPr>
          </a:p>
          <a:p>
            <a:pPr marL="457200" lvl="0" indent="-228600" algn="l" rtl="0">
              <a:lnSpc>
                <a:spcPct val="100000"/>
              </a:lnSpc>
              <a:spcBef>
                <a:spcPts val="600"/>
              </a:spcBef>
              <a:spcAft>
                <a:spcPts val="0"/>
              </a:spcAft>
              <a:buSzPts val="1800"/>
              <a:buFont typeface="Noto Sans Symbols"/>
              <a:buNone/>
            </a:pPr>
            <a:endParaRPr sz="400">
              <a:solidFill>
                <a:srgbClr val="1F293C"/>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00000"/>
              </a:lnSpc>
              <a:spcBef>
                <a:spcPts val="600"/>
              </a:spcBef>
              <a:spcAft>
                <a:spcPts val="0"/>
              </a:spcAft>
              <a:buSzPts val="1800"/>
              <a:buFont typeface="Times New Roman" panose="02020603050405020304"/>
              <a:buChar char="⮚"/>
            </a:pPr>
            <a:r>
              <a:rPr lang="en-US">
                <a:solidFill>
                  <a:srgbClr val="1F293C"/>
                </a:solidFill>
                <a:latin typeface="Times New Roman" panose="02020603050405020304"/>
                <a:ea typeface="Times New Roman" panose="02020603050405020304"/>
                <a:cs typeface="Times New Roman" panose="02020603050405020304"/>
                <a:sym typeface="Times New Roman" panose="02020603050405020304"/>
              </a:rPr>
              <a:t>Existing System.</a:t>
            </a:r>
            <a:endParaRPr>
              <a:latin typeface="Times New Roman" panose="02020603050405020304"/>
              <a:ea typeface="Times New Roman" panose="02020603050405020304"/>
              <a:cs typeface="Times New Roman" panose="02020603050405020304"/>
              <a:sym typeface="Times New Roman" panose="02020603050405020304"/>
            </a:endParaRPr>
          </a:p>
          <a:p>
            <a:pPr marL="457200" lvl="0" indent="-228600" algn="l" rtl="0">
              <a:lnSpc>
                <a:spcPct val="100000"/>
              </a:lnSpc>
              <a:spcBef>
                <a:spcPts val="600"/>
              </a:spcBef>
              <a:spcAft>
                <a:spcPts val="0"/>
              </a:spcAft>
              <a:buSzPts val="1800"/>
              <a:buFont typeface="Noto Sans Symbols"/>
              <a:buNone/>
            </a:pPr>
            <a:endParaRPr sz="400">
              <a:solidFill>
                <a:srgbClr val="1F293C"/>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00000"/>
              </a:lnSpc>
              <a:spcBef>
                <a:spcPts val="600"/>
              </a:spcBef>
              <a:spcAft>
                <a:spcPts val="0"/>
              </a:spcAft>
              <a:buSzPts val="1800"/>
              <a:buFont typeface="Times New Roman" panose="02020603050405020304"/>
              <a:buChar char="⮚"/>
            </a:pPr>
            <a:r>
              <a:rPr lang="en-US">
                <a:solidFill>
                  <a:srgbClr val="1F293C"/>
                </a:solidFill>
                <a:latin typeface="Times New Roman" panose="02020603050405020304"/>
                <a:ea typeface="Times New Roman" panose="02020603050405020304"/>
                <a:cs typeface="Times New Roman" panose="02020603050405020304"/>
                <a:sym typeface="Times New Roman" panose="02020603050405020304"/>
              </a:rPr>
              <a:t>Drawbacks.</a:t>
            </a:r>
            <a:endParaRPr>
              <a:latin typeface="Times New Roman" panose="02020603050405020304"/>
              <a:ea typeface="Times New Roman" panose="02020603050405020304"/>
              <a:cs typeface="Times New Roman" panose="02020603050405020304"/>
              <a:sym typeface="Times New Roman" panose="02020603050405020304"/>
            </a:endParaRPr>
          </a:p>
          <a:p>
            <a:pPr marL="457200" lvl="0" indent="-228600" algn="l" rtl="0">
              <a:lnSpc>
                <a:spcPct val="100000"/>
              </a:lnSpc>
              <a:spcBef>
                <a:spcPts val="600"/>
              </a:spcBef>
              <a:spcAft>
                <a:spcPts val="0"/>
              </a:spcAft>
              <a:buSzPts val="1800"/>
              <a:buFont typeface="Noto Sans Symbols"/>
              <a:buNone/>
            </a:pPr>
            <a:endParaRPr sz="400">
              <a:solidFill>
                <a:srgbClr val="1F293C"/>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00000"/>
              </a:lnSpc>
              <a:spcBef>
                <a:spcPts val="600"/>
              </a:spcBef>
              <a:spcAft>
                <a:spcPts val="0"/>
              </a:spcAft>
              <a:buSzPts val="1800"/>
              <a:buFont typeface="Times New Roman" panose="02020603050405020304"/>
              <a:buChar char="⮚"/>
            </a:pPr>
            <a:r>
              <a:rPr lang="en-US">
                <a:solidFill>
                  <a:srgbClr val="1F293C"/>
                </a:solidFill>
                <a:latin typeface="Times New Roman" panose="02020603050405020304"/>
                <a:ea typeface="Times New Roman" panose="02020603050405020304"/>
                <a:cs typeface="Times New Roman" panose="02020603050405020304"/>
                <a:sym typeface="Times New Roman" panose="02020603050405020304"/>
              </a:rPr>
              <a:t>Proposed System.</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00000"/>
              </a:lnSpc>
              <a:spcBef>
                <a:spcPts val="600"/>
              </a:spcBef>
              <a:spcAft>
                <a:spcPts val="0"/>
              </a:spcAft>
              <a:buSzPts val="1800"/>
              <a:buNone/>
            </a:pPr>
          </a:p>
        </p:txBody>
      </p:sp>
      <p:sp>
        <p:nvSpPr>
          <p:cNvPr id="170" name="Google Shape;170;p12"/>
          <p:cNvSpPr txBox="1">
            <a:spLocks noGrp="1"/>
          </p:cNvSpPr>
          <p:nvPr>
            <p:ph type="body" idx="2"/>
          </p:nvPr>
        </p:nvSpPr>
        <p:spPr>
          <a:xfrm>
            <a:off x="3131840" y="1563638"/>
            <a:ext cx="2808312" cy="27099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Font typeface="Times New Roman" panose="02020603050405020304"/>
              <a:buChar char="➢"/>
            </a:pPr>
            <a:r>
              <a:rPr lang="en-US">
                <a:solidFill>
                  <a:srgbClr val="1F293C"/>
                </a:solidFill>
                <a:latin typeface="Times New Roman" panose="02020603050405020304"/>
                <a:ea typeface="Times New Roman" panose="02020603050405020304"/>
                <a:cs typeface="Times New Roman" panose="02020603050405020304"/>
                <a:sym typeface="Times New Roman" panose="02020603050405020304"/>
              </a:rPr>
              <a:t>Advantages.</a:t>
            </a:r>
            <a:endParaRPr>
              <a:latin typeface="Times New Roman" panose="02020603050405020304"/>
              <a:ea typeface="Times New Roman" panose="02020603050405020304"/>
              <a:cs typeface="Times New Roman" panose="02020603050405020304"/>
              <a:sym typeface="Times New Roman" panose="02020603050405020304"/>
            </a:endParaRPr>
          </a:p>
          <a:p>
            <a:pPr marL="457200" lvl="0" indent="-228600" algn="l" rtl="0">
              <a:lnSpc>
                <a:spcPct val="100000"/>
              </a:lnSpc>
              <a:spcBef>
                <a:spcPts val="600"/>
              </a:spcBef>
              <a:spcAft>
                <a:spcPts val="0"/>
              </a:spcAft>
              <a:buSzPts val="1800"/>
              <a:buFont typeface="Noto Sans Symbols"/>
              <a:buNone/>
            </a:pPr>
            <a:endParaRPr sz="400">
              <a:solidFill>
                <a:srgbClr val="1F293C"/>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00000"/>
              </a:lnSpc>
              <a:spcBef>
                <a:spcPts val="600"/>
              </a:spcBef>
              <a:spcAft>
                <a:spcPts val="0"/>
              </a:spcAft>
              <a:buSzPts val="1800"/>
              <a:buFont typeface="Times New Roman" panose="02020603050405020304"/>
              <a:buChar char="➢"/>
            </a:pPr>
            <a:r>
              <a:rPr lang="en-US">
                <a:solidFill>
                  <a:srgbClr val="1F293C"/>
                </a:solidFill>
                <a:latin typeface="Times New Roman" panose="02020603050405020304"/>
                <a:ea typeface="Times New Roman" panose="02020603050405020304"/>
                <a:cs typeface="Times New Roman" panose="02020603050405020304"/>
                <a:sym typeface="Times New Roman" panose="02020603050405020304"/>
              </a:rPr>
              <a:t>Working Module.</a:t>
            </a:r>
            <a:endParaRPr>
              <a:latin typeface="Times New Roman" panose="02020603050405020304"/>
              <a:ea typeface="Times New Roman" panose="02020603050405020304"/>
              <a:cs typeface="Times New Roman" panose="02020603050405020304"/>
              <a:sym typeface="Times New Roman" panose="02020603050405020304"/>
            </a:endParaRPr>
          </a:p>
          <a:p>
            <a:pPr marL="457200" lvl="0" indent="-228600" algn="l" rtl="0">
              <a:lnSpc>
                <a:spcPct val="100000"/>
              </a:lnSpc>
              <a:spcBef>
                <a:spcPts val="600"/>
              </a:spcBef>
              <a:spcAft>
                <a:spcPts val="0"/>
              </a:spcAft>
              <a:buSzPts val="1800"/>
              <a:buFont typeface="Noto Sans Symbols"/>
              <a:buNone/>
            </a:pPr>
            <a:endParaRPr sz="400">
              <a:solidFill>
                <a:srgbClr val="1F293C"/>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00000"/>
              </a:lnSpc>
              <a:spcBef>
                <a:spcPts val="600"/>
              </a:spcBef>
              <a:spcAft>
                <a:spcPts val="0"/>
              </a:spcAft>
              <a:buSzPts val="1800"/>
              <a:buFont typeface="Times New Roman" panose="02020603050405020304"/>
              <a:buChar char="➢"/>
            </a:pPr>
            <a:r>
              <a:rPr lang="en-US">
                <a:solidFill>
                  <a:srgbClr val="1F293C"/>
                </a:solidFill>
                <a:latin typeface="Times New Roman" panose="02020603050405020304"/>
                <a:ea typeface="Times New Roman" panose="02020603050405020304"/>
                <a:cs typeface="Times New Roman" panose="02020603050405020304"/>
                <a:sym typeface="Times New Roman" panose="02020603050405020304"/>
              </a:rPr>
              <a:t>Software Requirements.</a:t>
            </a:r>
            <a:endParaRPr>
              <a:solidFill>
                <a:srgbClr val="1F293C"/>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00000"/>
              </a:lnSpc>
              <a:spcBef>
                <a:spcPts val="600"/>
              </a:spcBef>
              <a:spcAft>
                <a:spcPts val="0"/>
              </a:spcAft>
              <a:buClr>
                <a:srgbClr val="1F293C"/>
              </a:buClr>
              <a:buSzPts val="1800"/>
              <a:buFont typeface="Times New Roman" panose="02020603050405020304"/>
              <a:buChar char="➢"/>
            </a:pPr>
            <a:r>
              <a:rPr lang="en-US">
                <a:solidFill>
                  <a:srgbClr val="1F293C"/>
                </a:solidFill>
                <a:latin typeface="Times New Roman" panose="02020603050405020304"/>
                <a:ea typeface="Times New Roman" panose="02020603050405020304"/>
                <a:cs typeface="Times New Roman" panose="02020603050405020304"/>
                <a:sym typeface="Times New Roman" panose="02020603050405020304"/>
              </a:rPr>
              <a:t>Hardware Requirements</a:t>
            </a:r>
            <a:endParaRPr>
              <a:solidFill>
                <a:srgbClr val="1F293C"/>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28600" algn="l" rtl="0">
              <a:lnSpc>
                <a:spcPct val="100000"/>
              </a:lnSpc>
              <a:spcBef>
                <a:spcPts val="600"/>
              </a:spcBef>
              <a:spcAft>
                <a:spcPts val="0"/>
              </a:spcAft>
              <a:buSzPts val="1800"/>
              <a:buFont typeface="Noto Sans Symbols"/>
              <a:buNone/>
            </a:pPr>
            <a:endParaRPr sz="400">
              <a:solidFill>
                <a:srgbClr val="1F293C"/>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00000"/>
              </a:lnSpc>
              <a:spcBef>
                <a:spcPts val="600"/>
              </a:spcBef>
              <a:spcAft>
                <a:spcPts val="0"/>
              </a:spcAft>
              <a:buSzPts val="1800"/>
              <a:buFont typeface="Times New Roman" panose="02020603050405020304"/>
              <a:buChar char="➢"/>
            </a:pPr>
            <a:r>
              <a:rPr lang="en-US">
                <a:solidFill>
                  <a:srgbClr val="1F293C"/>
                </a:solidFill>
                <a:latin typeface="Times New Roman" panose="02020603050405020304"/>
                <a:ea typeface="Times New Roman" panose="02020603050405020304"/>
                <a:cs typeface="Times New Roman" panose="02020603050405020304"/>
                <a:sym typeface="Times New Roman" panose="02020603050405020304"/>
              </a:rPr>
              <a:t>Dataflow Diagram.</a:t>
            </a:r>
            <a:endParaRPr>
              <a:latin typeface="Times New Roman" panose="02020603050405020304"/>
              <a:ea typeface="Times New Roman" panose="02020603050405020304"/>
              <a:cs typeface="Times New Roman" panose="02020603050405020304"/>
              <a:sym typeface="Times New Roman" panose="02020603050405020304"/>
            </a:endParaRPr>
          </a:p>
          <a:p>
            <a:pPr marL="457200" lvl="0" indent="-228600" algn="l" rtl="0">
              <a:lnSpc>
                <a:spcPct val="100000"/>
              </a:lnSpc>
              <a:spcBef>
                <a:spcPts val="600"/>
              </a:spcBef>
              <a:spcAft>
                <a:spcPts val="0"/>
              </a:spcAft>
              <a:buSzPts val="1800"/>
              <a:buFont typeface="Noto Sans Symbols"/>
              <a:buNone/>
            </a:pPr>
            <a:endParaRPr sz="400">
              <a:solidFill>
                <a:srgbClr val="1F293C"/>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28600" algn="l" rtl="0">
              <a:lnSpc>
                <a:spcPct val="100000"/>
              </a:lnSpc>
              <a:spcBef>
                <a:spcPts val="600"/>
              </a:spcBef>
              <a:spcAft>
                <a:spcPts val="0"/>
              </a:spcAft>
              <a:buSzPts val="1800"/>
              <a:buFont typeface="Noto Sans Symbols"/>
              <a:buNone/>
            </a:pPr>
            <a:endParaRPr sz="400">
              <a:solidFill>
                <a:srgbClr val="1F293C"/>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00000"/>
              </a:lnSpc>
              <a:spcBef>
                <a:spcPts val="600"/>
              </a:spcBef>
              <a:spcAft>
                <a:spcPts val="0"/>
              </a:spcAft>
              <a:buNone/>
            </a:pPr>
            <a:endParaRPr>
              <a:solidFill>
                <a:srgbClr val="1F293C"/>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1" name="Google Shape;171;p1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grpSp>
        <p:nvGrpSpPr>
          <p:cNvPr id="172" name="Google Shape;172;p12"/>
          <p:cNvGrpSpPr/>
          <p:nvPr/>
        </p:nvGrpSpPr>
        <p:grpSpPr>
          <a:xfrm>
            <a:off x="312466" y="587260"/>
            <a:ext cx="309022" cy="376837"/>
            <a:chOff x="596350" y="929175"/>
            <a:chExt cx="407950" cy="497475"/>
          </a:xfrm>
        </p:grpSpPr>
        <p:sp>
          <p:nvSpPr>
            <p:cNvPr id="173" name="Google Shape;173;p12"/>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4" name="Google Shape;174;p12"/>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5" name="Google Shape;175;p12"/>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6" name="Google Shape;176;p12"/>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7" name="Google Shape;177;p12"/>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8" name="Google Shape;178;p12"/>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9" name="Google Shape;179;p12"/>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80" name="Google Shape;180;p12"/>
          <p:cNvSpPr txBox="1">
            <a:spLocks noGrp="1"/>
          </p:cNvSpPr>
          <p:nvPr>
            <p:ph type="body" idx="2"/>
          </p:nvPr>
        </p:nvSpPr>
        <p:spPr>
          <a:xfrm>
            <a:off x="6195816" y="1563638"/>
            <a:ext cx="2808312" cy="2709900"/>
          </a:xfrm>
          <a:prstGeom prst="rect">
            <a:avLst/>
          </a:prstGeom>
          <a:noFill/>
          <a:ln>
            <a:noFill/>
          </a:ln>
        </p:spPr>
        <p:txBody>
          <a:bodyPr spcFirstLastPara="1" wrap="square" lIns="91425" tIns="91425" rIns="91425" bIns="91425" anchor="t" anchorCtr="0">
            <a:noAutofit/>
          </a:bodyPr>
          <a:lstStyle/>
          <a:p>
            <a:pPr marL="457200" lvl="0" indent="-342900" algn="l" rtl="0">
              <a:spcBef>
                <a:spcPts val="600"/>
              </a:spcBef>
              <a:spcAft>
                <a:spcPts val="0"/>
              </a:spcAft>
              <a:buSzPts val="1800"/>
              <a:buFont typeface="Times New Roman" panose="02020603050405020304"/>
              <a:buChar char="➢"/>
            </a:pPr>
            <a:r>
              <a:rPr lang="en-US">
                <a:latin typeface="Times New Roman" panose="02020603050405020304"/>
                <a:ea typeface="Times New Roman" panose="02020603050405020304"/>
                <a:cs typeface="Times New Roman" panose="02020603050405020304"/>
                <a:sym typeface="Times New Roman" panose="02020603050405020304"/>
              </a:rPr>
              <a:t> </a:t>
            </a:r>
            <a:r>
              <a:rPr lang="en-US">
                <a:solidFill>
                  <a:srgbClr val="1F293C"/>
                </a:solidFill>
                <a:latin typeface="Times New Roman" panose="02020603050405020304"/>
                <a:ea typeface="Times New Roman" panose="02020603050405020304"/>
                <a:cs typeface="Times New Roman" panose="02020603050405020304"/>
                <a:sym typeface="Times New Roman" panose="02020603050405020304"/>
              </a:rPr>
              <a:t>Output Screens.</a:t>
            </a:r>
            <a:endParaRPr>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00000"/>
              </a:lnSpc>
              <a:spcBef>
                <a:spcPts val="600"/>
              </a:spcBef>
              <a:spcAft>
                <a:spcPts val="0"/>
              </a:spcAft>
              <a:buSzPts val="1800"/>
              <a:buFont typeface="Times New Roman" panose="02020603050405020304"/>
              <a:buChar char="➢"/>
            </a:pPr>
            <a:r>
              <a:rPr lang="en-US">
                <a:latin typeface="Times New Roman" panose="02020603050405020304"/>
                <a:ea typeface="Times New Roman" panose="02020603050405020304"/>
                <a:cs typeface="Times New Roman" panose="02020603050405020304"/>
                <a:sym typeface="Times New Roman" panose="02020603050405020304"/>
              </a:rPr>
              <a:t> </a:t>
            </a:r>
            <a:r>
              <a:rPr lang="en-US">
                <a:solidFill>
                  <a:srgbClr val="1F293C"/>
                </a:solidFill>
                <a:latin typeface="Times New Roman" panose="02020603050405020304"/>
                <a:ea typeface="Times New Roman" panose="02020603050405020304"/>
                <a:cs typeface="Times New Roman" panose="02020603050405020304"/>
                <a:sym typeface="Times New Roman" panose="02020603050405020304"/>
              </a:rPr>
              <a:t>Future Enhancements.</a:t>
            </a:r>
            <a:endParaRPr>
              <a:latin typeface="Times New Roman" panose="02020603050405020304"/>
              <a:ea typeface="Times New Roman" panose="02020603050405020304"/>
              <a:cs typeface="Times New Roman" panose="02020603050405020304"/>
              <a:sym typeface="Times New Roman" panose="02020603050405020304"/>
            </a:endParaRPr>
          </a:p>
          <a:p>
            <a:pPr marL="114300" lvl="0" indent="0" algn="l" rtl="0">
              <a:lnSpc>
                <a:spcPct val="100000"/>
              </a:lnSpc>
              <a:spcBef>
                <a:spcPts val="600"/>
              </a:spcBef>
              <a:spcAft>
                <a:spcPts val="0"/>
              </a:spcAft>
              <a:buSzPts val="1800"/>
              <a:buNone/>
            </a:pPr>
            <a:endParaRPr sz="400">
              <a:solidFill>
                <a:srgbClr val="1F293C"/>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42900" algn="l" rtl="0">
              <a:lnSpc>
                <a:spcPct val="100000"/>
              </a:lnSpc>
              <a:spcBef>
                <a:spcPts val="600"/>
              </a:spcBef>
              <a:spcAft>
                <a:spcPts val="0"/>
              </a:spcAft>
              <a:buSzPts val="1800"/>
              <a:buFont typeface="Times New Roman" panose="02020603050405020304"/>
              <a:buChar char="⮚"/>
            </a:pPr>
            <a:r>
              <a:rPr lang="en-US">
                <a:solidFill>
                  <a:srgbClr val="1F293C"/>
                </a:solidFill>
                <a:latin typeface="Times New Roman" panose="02020603050405020304"/>
                <a:ea typeface="Times New Roman" panose="02020603050405020304"/>
                <a:cs typeface="Times New Roman" panose="02020603050405020304"/>
                <a:sym typeface="Times New Roman" panose="02020603050405020304"/>
              </a:rPr>
              <a:t>Conclusion.</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15" name="TextBox 14"/>
          <p:cNvSpPr txBox="1"/>
          <p:nvPr/>
        </p:nvSpPr>
        <p:spPr>
          <a:xfrm>
            <a:off x="3298146" y="4572000"/>
            <a:ext cx="1828800" cy="1105559"/>
          </a:xfrm>
          <a:prstGeom prst="rect">
            <a:avLst/>
          </a:prstGeom>
          <a:noFill/>
        </p:spPr>
        <p:txBody>
          <a:bodyPr wrap="square" rtlCol="0">
            <a:spAutoFit/>
          </a:bodyPr>
          <a:lstStyle/>
          <a:p>
            <a:pPr lvl="0" algn="ctr">
              <a:lnSpc>
                <a:spcPct val="108000"/>
              </a:lnSpc>
            </a:pPr>
            <a:endParaRPr lang="en-US" sz="1800" b="1" dirty="0">
              <a:latin typeface="Times New Roman" panose="02020603050405020304"/>
              <a:ea typeface="Times New Roman" panose="02020603050405020304"/>
              <a:cs typeface="Times New Roman" panose="02020603050405020304"/>
              <a:sym typeface="Times New Roman" panose="02020603050405020304"/>
            </a:endParaRPr>
          </a:p>
          <a:p>
            <a:pPr algn="ctr">
              <a:lnSpc>
                <a:spcPct val="108000"/>
              </a:lnSpc>
            </a:pPr>
            <a:r>
              <a:rPr lang="en-US" b="1" dirty="0"/>
              <a:t>Career Guidance</a:t>
            </a:r>
            <a:endParaRPr lang="en-US" b="1" dirty="0"/>
          </a:p>
          <a:p>
            <a:pPr lvl="0">
              <a:lnSpc>
                <a:spcPct val="108000"/>
              </a:lnSpc>
            </a:pPr>
            <a:endParaRPr lang="en-US" sz="1600"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fld>
            <a:endParaRPr lang="en-US"/>
          </a:p>
        </p:txBody>
      </p:sp>
      <p:pic>
        <p:nvPicPr>
          <p:cNvPr id="474" name="Google Shape;474;p39" descr="C:\Users\ratan\Pictures\Screenshots\Screenshot (22).pngScreenshot (22)"/>
          <p:cNvPicPr preferRelativeResize="0"/>
          <p:nvPr/>
        </p:nvPicPr>
        <p:blipFill>
          <a:blip r:embed="rId1"/>
          <a:srcRect t="560" b="560"/>
          <a:stretch>
            <a:fillRect/>
          </a:stretch>
        </p:blipFill>
        <p:spPr>
          <a:xfrm>
            <a:off x="1242695" y="594360"/>
            <a:ext cx="6492240" cy="3867150"/>
          </a:xfrm>
          <a:prstGeom prst="rect">
            <a:avLst/>
          </a:prstGeom>
          <a:noFill/>
          <a:ln>
            <a:noFill/>
          </a:ln>
        </p:spPr>
      </p:pic>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fld>
            <a:endParaRPr lang="en-US"/>
          </a:p>
        </p:txBody>
      </p:sp>
      <p:pic>
        <p:nvPicPr>
          <p:cNvPr id="481" name="Google Shape;481;p40" descr="C:\Users\ratan\Pictures\Screenshots\Screenshot (23).pngScreenshot (23)"/>
          <p:cNvPicPr preferRelativeResize="0"/>
          <p:nvPr/>
        </p:nvPicPr>
        <p:blipFill>
          <a:blip r:embed="rId1"/>
          <a:srcRect t="3323" b="3323"/>
          <a:stretch>
            <a:fillRect/>
          </a:stretch>
        </p:blipFill>
        <p:spPr>
          <a:xfrm>
            <a:off x="1090974" y="440901"/>
            <a:ext cx="6864704" cy="3758499"/>
          </a:xfrm>
          <a:prstGeom prst="rect">
            <a:avLst/>
          </a:prstGeom>
          <a:noFill/>
          <a:ln>
            <a:noFill/>
          </a:ln>
        </p:spPr>
      </p:pic>
      <p:sp>
        <p:nvSpPr>
          <p:cNvPr id="482" name="Google Shape;482;p40"/>
          <p:cNvSpPr txBox="1"/>
          <p:nvPr/>
        </p:nvSpPr>
        <p:spPr>
          <a:xfrm>
            <a:off x="3497700" y="4199400"/>
            <a:ext cx="3000000" cy="415500"/>
          </a:xfrm>
          <a:prstGeom prst="rect">
            <a:avLst/>
          </a:prstGeom>
          <a:noFill/>
          <a:ln>
            <a:noFill/>
          </a:ln>
        </p:spPr>
        <p:txBody>
          <a:bodyPr spcFirstLastPara="1" wrap="square" lIns="91425" tIns="91425" rIns="91425" bIns="91425" anchor="t" anchorCtr="0">
            <a:spAutoFit/>
          </a:bodyPr>
          <a:lstStyle/>
          <a:p>
            <a:pPr marL="0" lvl="0" indent="0" algn="l" rtl="0">
              <a:lnSpc>
                <a:spcPct val="108000"/>
              </a:lnSpc>
              <a:spcBef>
                <a:spcPts val="0"/>
              </a:spcBef>
              <a:spcAft>
                <a:spcPts val="0"/>
              </a:spcAft>
              <a:buNone/>
            </a:pPr>
            <a:r>
              <a:rPr lang="en-US" sz="1500" b="1">
                <a:latin typeface="Times New Roman" panose="02020603050405020304"/>
                <a:ea typeface="Times New Roman" panose="02020603050405020304"/>
                <a:cs typeface="Times New Roman" panose="02020603050405020304"/>
                <a:sym typeface="Times New Roman" panose="02020603050405020304"/>
              </a:rPr>
              <a:t>Counsellor Dashboard</a:t>
            </a:r>
            <a:endParaRPr sz="1500" b="1">
              <a:latin typeface="Times New Roman" panose="02020603050405020304"/>
              <a:ea typeface="Times New Roman" panose="02020603050405020304"/>
              <a:cs typeface="Times New Roman" panose="02020603050405020304"/>
              <a:sym typeface="Times New Roman" panose="02020603050405020304"/>
            </a:endParaRPr>
          </a:p>
        </p:txBody>
      </p:sp>
      <p:sp>
        <p:nvSpPr>
          <p:cNvPr id="5" name="TextBox 4"/>
          <p:cNvSpPr txBox="1"/>
          <p:nvPr/>
        </p:nvSpPr>
        <p:spPr>
          <a:xfrm>
            <a:off x="3298146" y="4572000"/>
            <a:ext cx="1828800" cy="1105559"/>
          </a:xfrm>
          <a:prstGeom prst="rect">
            <a:avLst/>
          </a:prstGeom>
          <a:noFill/>
        </p:spPr>
        <p:txBody>
          <a:bodyPr wrap="square" rtlCol="0">
            <a:spAutoFit/>
          </a:bodyPr>
          <a:lstStyle/>
          <a:p>
            <a:pPr lvl="0" algn="ctr">
              <a:lnSpc>
                <a:spcPct val="108000"/>
              </a:lnSpc>
            </a:pPr>
            <a:endParaRPr lang="en-US" sz="1800" b="1" dirty="0">
              <a:latin typeface="Times New Roman" panose="02020603050405020304"/>
              <a:ea typeface="Times New Roman" panose="02020603050405020304"/>
              <a:cs typeface="Times New Roman" panose="02020603050405020304"/>
              <a:sym typeface="Times New Roman" panose="02020603050405020304"/>
            </a:endParaRPr>
          </a:p>
          <a:p>
            <a:pPr algn="ctr">
              <a:lnSpc>
                <a:spcPct val="108000"/>
              </a:lnSpc>
            </a:pPr>
            <a:r>
              <a:rPr lang="en-US" b="1" dirty="0"/>
              <a:t>Career Guidance</a:t>
            </a:r>
            <a:endParaRPr lang="en-US" b="1" dirty="0"/>
          </a:p>
          <a:p>
            <a:pPr lvl="0">
              <a:lnSpc>
                <a:spcPct val="108000"/>
              </a:lnSpc>
            </a:pPr>
            <a:endParaRPr lang="en-US" sz="1600" dirty="0"/>
          </a:p>
          <a:p>
            <a:endParaRPr lang="en-US" dirty="0"/>
          </a:p>
        </p:txBody>
      </p:sp>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fld>
            <a:endParaRPr lang="en-US"/>
          </a:p>
        </p:txBody>
      </p:sp>
      <p:pic>
        <p:nvPicPr>
          <p:cNvPr id="495" name="Google Shape;495;p42" descr="C:\Users\ratan\Pictures\Screenshots\Screenshot (25).pngScreenshot (25)"/>
          <p:cNvPicPr preferRelativeResize="0"/>
          <p:nvPr/>
        </p:nvPicPr>
        <p:blipFill>
          <a:blip r:embed="rId1"/>
          <a:srcRect t="5055" b="5055"/>
          <a:stretch>
            <a:fillRect/>
          </a:stretch>
        </p:blipFill>
        <p:spPr>
          <a:xfrm>
            <a:off x="1387365" y="615123"/>
            <a:ext cx="6495531" cy="3430577"/>
          </a:xfrm>
          <a:prstGeom prst="rect">
            <a:avLst/>
          </a:prstGeom>
          <a:noFill/>
          <a:ln>
            <a:noFill/>
          </a:ln>
        </p:spPr>
      </p:pic>
      <p:sp>
        <p:nvSpPr>
          <p:cNvPr id="496" name="Google Shape;496;p42"/>
          <p:cNvSpPr txBox="1"/>
          <p:nvPr/>
        </p:nvSpPr>
        <p:spPr>
          <a:xfrm>
            <a:off x="4140775" y="4045700"/>
            <a:ext cx="3000000" cy="429895"/>
          </a:xfrm>
          <a:prstGeom prst="rect">
            <a:avLst/>
          </a:prstGeom>
          <a:noFill/>
          <a:ln>
            <a:noFill/>
          </a:ln>
        </p:spPr>
        <p:txBody>
          <a:bodyPr spcFirstLastPara="1" wrap="square" lIns="91425" tIns="91425" rIns="91425" bIns="91425" anchor="t" anchorCtr="0">
            <a:spAutoFit/>
          </a:bodyPr>
          <a:lstStyle/>
          <a:p>
            <a:pPr marL="0" lvl="0" indent="0" algn="l" rtl="0">
              <a:lnSpc>
                <a:spcPct val="108000"/>
              </a:lnSpc>
              <a:spcBef>
                <a:spcPts val="0"/>
              </a:spcBef>
              <a:spcAft>
                <a:spcPts val="0"/>
              </a:spcAft>
              <a:buNone/>
            </a:pPr>
            <a:r>
              <a:rPr lang="en-US" sz="1500" b="1">
                <a:latin typeface="Times New Roman" panose="02020603050405020304"/>
                <a:ea typeface="Times New Roman" panose="02020603050405020304"/>
                <a:cs typeface="Times New Roman" panose="02020603050405020304"/>
                <a:sym typeface="Times New Roman" panose="02020603050405020304"/>
              </a:rPr>
              <a:t>Admin Login</a:t>
            </a:r>
            <a:endParaRPr sz="1300"/>
          </a:p>
        </p:txBody>
      </p:sp>
      <p:sp>
        <p:nvSpPr>
          <p:cNvPr id="5" name="TextBox 4"/>
          <p:cNvSpPr txBox="1"/>
          <p:nvPr/>
        </p:nvSpPr>
        <p:spPr>
          <a:xfrm>
            <a:off x="3298146" y="4572000"/>
            <a:ext cx="1828800" cy="1105559"/>
          </a:xfrm>
          <a:prstGeom prst="rect">
            <a:avLst/>
          </a:prstGeom>
          <a:noFill/>
        </p:spPr>
        <p:txBody>
          <a:bodyPr wrap="square" rtlCol="0">
            <a:spAutoFit/>
          </a:bodyPr>
          <a:lstStyle/>
          <a:p>
            <a:pPr lvl="0" algn="ctr">
              <a:lnSpc>
                <a:spcPct val="108000"/>
              </a:lnSpc>
            </a:pPr>
            <a:endParaRPr lang="en-US" sz="1800" b="1" dirty="0">
              <a:latin typeface="Times New Roman" panose="02020603050405020304"/>
              <a:ea typeface="Times New Roman" panose="02020603050405020304"/>
              <a:cs typeface="Times New Roman" panose="02020603050405020304"/>
              <a:sym typeface="Times New Roman" panose="02020603050405020304"/>
            </a:endParaRPr>
          </a:p>
          <a:p>
            <a:pPr algn="ctr">
              <a:lnSpc>
                <a:spcPct val="108000"/>
              </a:lnSpc>
            </a:pPr>
            <a:r>
              <a:rPr lang="en-US" b="1" dirty="0"/>
              <a:t>Career Guidance</a:t>
            </a:r>
            <a:endParaRPr lang="en-US" b="1" dirty="0"/>
          </a:p>
          <a:p>
            <a:pPr lvl="0">
              <a:lnSpc>
                <a:spcPct val="108000"/>
              </a:lnSpc>
            </a:pPr>
            <a:endParaRPr lang="en-US" sz="1600" dirty="0"/>
          </a:p>
          <a:p>
            <a:endParaRPr lang="en-US" dirty="0"/>
          </a:p>
        </p:txBody>
      </p:sp>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4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fld>
            <a:endParaRPr lang="en-US"/>
          </a:p>
        </p:txBody>
      </p:sp>
      <p:sp>
        <p:nvSpPr>
          <p:cNvPr id="502" name="Google Shape;502;p43"/>
          <p:cNvSpPr txBox="1"/>
          <p:nvPr/>
        </p:nvSpPr>
        <p:spPr>
          <a:xfrm>
            <a:off x="3225575" y="4440750"/>
            <a:ext cx="6276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latin typeface="Roboto Condensed" panose="02000000000000000000"/>
                <a:ea typeface="Roboto Condensed" panose="02000000000000000000"/>
                <a:cs typeface="Roboto Condensed" panose="02000000000000000000"/>
                <a:sym typeface="Roboto Condensed" panose="02000000000000000000"/>
              </a:rPr>
              <a:t>Admin page</a:t>
            </a:r>
            <a:endParaRPr sz="1500" b="1">
              <a:latin typeface="Roboto Condensed" panose="02000000000000000000"/>
              <a:ea typeface="Roboto Condensed" panose="02000000000000000000"/>
              <a:cs typeface="Roboto Condensed" panose="02000000000000000000"/>
              <a:sym typeface="Roboto Condensed" panose="02000000000000000000"/>
            </a:endParaRPr>
          </a:p>
        </p:txBody>
      </p:sp>
      <p:pic>
        <p:nvPicPr>
          <p:cNvPr id="503" name="Google Shape;503;p43" descr="C:\Users\ratan\Pictures\Screenshots\2.png2"/>
          <p:cNvPicPr preferRelativeResize="0"/>
          <p:nvPr/>
        </p:nvPicPr>
        <p:blipFill>
          <a:blip r:embed="rId1"/>
          <a:srcRect t="1606" b="1606"/>
          <a:stretch>
            <a:fillRect/>
          </a:stretch>
        </p:blipFill>
        <p:spPr>
          <a:xfrm>
            <a:off x="945931" y="674766"/>
            <a:ext cx="6584953" cy="3708048"/>
          </a:xfrm>
          <a:prstGeom prst="rect">
            <a:avLst/>
          </a:prstGeom>
          <a:noFill/>
          <a:ln>
            <a:noFill/>
          </a:ln>
        </p:spPr>
      </p:pic>
      <p:sp>
        <p:nvSpPr>
          <p:cNvPr id="5" name="TextBox 4"/>
          <p:cNvSpPr txBox="1"/>
          <p:nvPr/>
        </p:nvSpPr>
        <p:spPr>
          <a:xfrm>
            <a:off x="3298146" y="4572000"/>
            <a:ext cx="1828800" cy="1105559"/>
          </a:xfrm>
          <a:prstGeom prst="rect">
            <a:avLst/>
          </a:prstGeom>
          <a:noFill/>
        </p:spPr>
        <p:txBody>
          <a:bodyPr wrap="square" rtlCol="0">
            <a:spAutoFit/>
          </a:bodyPr>
          <a:lstStyle/>
          <a:p>
            <a:pPr lvl="0" algn="ctr">
              <a:lnSpc>
                <a:spcPct val="108000"/>
              </a:lnSpc>
            </a:pPr>
            <a:endParaRPr lang="en-US" sz="1800" b="1" dirty="0">
              <a:latin typeface="Times New Roman" panose="02020603050405020304"/>
              <a:ea typeface="Times New Roman" panose="02020603050405020304"/>
              <a:cs typeface="Times New Roman" panose="02020603050405020304"/>
              <a:sym typeface="Times New Roman" panose="02020603050405020304"/>
            </a:endParaRPr>
          </a:p>
          <a:p>
            <a:pPr algn="ctr">
              <a:lnSpc>
                <a:spcPct val="108000"/>
              </a:lnSpc>
            </a:pPr>
            <a:r>
              <a:rPr lang="en-US" b="1" dirty="0"/>
              <a:t>Career Guidance</a:t>
            </a:r>
            <a:endParaRPr lang="en-US" b="1" dirty="0"/>
          </a:p>
          <a:p>
            <a:pPr lvl="0">
              <a:lnSpc>
                <a:spcPct val="108000"/>
              </a:lnSpc>
            </a:pPr>
            <a:endParaRPr lang="en-US" sz="1600" dirty="0"/>
          </a:p>
          <a:p>
            <a:endParaRPr lang="en-US" dirty="0"/>
          </a:p>
        </p:txBody>
      </p:sp>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4"/>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FUTURE ENHANCEMENT</a:t>
            </a:r>
            <a:endParaRPr lang="en-US"/>
          </a:p>
        </p:txBody>
      </p:sp>
      <p:sp>
        <p:nvSpPr>
          <p:cNvPr id="509" name="Google Shape;509;p44"/>
          <p:cNvSpPr txBox="1">
            <a:spLocks noGrp="1"/>
          </p:cNvSpPr>
          <p:nvPr>
            <p:ph type="body" idx="1"/>
          </p:nvPr>
        </p:nvSpPr>
        <p:spPr>
          <a:xfrm>
            <a:off x="395536" y="1327350"/>
            <a:ext cx="8280920" cy="3145500"/>
          </a:xfrm>
          <a:prstGeom prst="rect">
            <a:avLst/>
          </a:prstGeom>
          <a:noFill/>
          <a:ln>
            <a:noFill/>
          </a:ln>
        </p:spPr>
        <p:txBody>
          <a:bodyPr spcFirstLastPara="1" wrap="square" lIns="91425" tIns="91425" rIns="91425" bIns="91425" anchor="ctr" anchorCtr="0">
            <a:noAutofit/>
          </a:bodyPr>
          <a:lstStyle/>
          <a:p>
            <a:pPr marL="0" lvl="0" indent="-6350" algn="just" rtl="0">
              <a:lnSpc>
                <a:spcPct val="149000"/>
              </a:lnSpc>
              <a:spcBef>
                <a:spcPts val="0"/>
              </a:spcBef>
              <a:spcAft>
                <a:spcPts val="0"/>
              </a:spcAft>
              <a:buNone/>
            </a:pPr>
            <a:r>
              <a:rPr lang="en-US" sz="2000" dirty="0">
                <a:solidFill>
                  <a:srgbClr val="273239"/>
                </a:solidFill>
                <a:latin typeface="Times New Roman" panose="02020603050405020304"/>
                <a:ea typeface="Times New Roman" panose="02020603050405020304"/>
                <a:cs typeface="Times New Roman" panose="02020603050405020304"/>
                <a:sym typeface="Times New Roman" panose="02020603050405020304"/>
              </a:rPr>
              <a:t>Career Guidance in the Present and Future Taking a page from India's successful educational </a:t>
            </a:r>
            <a:r>
              <a:rPr lang="en-US" sz="2000" dirty="0" err="1">
                <a:solidFill>
                  <a:srgbClr val="273239"/>
                </a:solidFill>
                <a:latin typeface="Times New Roman" panose="02020603050405020304"/>
                <a:ea typeface="Times New Roman" panose="02020603050405020304"/>
                <a:cs typeface="Times New Roman" panose="02020603050405020304"/>
                <a:sym typeface="Times New Roman" panose="02020603050405020304"/>
              </a:rPr>
              <a:t>system.Since</a:t>
            </a:r>
            <a:r>
              <a:rPr lang="en-US" sz="2000" dirty="0">
                <a:solidFill>
                  <a:srgbClr val="273239"/>
                </a:solidFill>
                <a:latin typeface="Times New Roman" panose="02020603050405020304"/>
                <a:ea typeface="Times New Roman" panose="02020603050405020304"/>
                <a:cs typeface="Times New Roman" panose="02020603050405020304"/>
                <a:sym typeface="Times New Roman" panose="02020603050405020304"/>
              </a:rPr>
              <a:t> we only developed our system for one specific branch (IT), we can expand it by including other branches as </a:t>
            </a:r>
            <a:r>
              <a:rPr lang="en-US" sz="2000" dirty="0" err="1">
                <a:solidFill>
                  <a:srgbClr val="273239"/>
                </a:solidFill>
                <a:latin typeface="Times New Roman" panose="02020603050405020304"/>
                <a:ea typeface="Times New Roman" panose="02020603050405020304"/>
                <a:cs typeface="Times New Roman" panose="02020603050405020304"/>
                <a:sym typeface="Times New Roman" panose="02020603050405020304"/>
              </a:rPr>
              <a:t>well.We</a:t>
            </a:r>
            <a:r>
              <a:rPr lang="en-US" sz="2000" dirty="0">
                <a:solidFill>
                  <a:srgbClr val="273239"/>
                </a:solidFill>
                <a:latin typeface="Times New Roman" panose="02020603050405020304"/>
                <a:ea typeface="Times New Roman" panose="02020603050405020304"/>
                <a:cs typeface="Times New Roman" panose="02020603050405020304"/>
                <a:sym typeface="Times New Roman" panose="02020603050405020304"/>
              </a:rPr>
              <a:t> can maintain more than one </a:t>
            </a:r>
            <a:r>
              <a:rPr lang="en-US" sz="2000" dirty="0" err="1">
                <a:solidFill>
                  <a:srgbClr val="273239"/>
                </a:solidFill>
                <a:latin typeface="Times New Roman" panose="02020603050405020304"/>
                <a:ea typeface="Times New Roman" panose="02020603050405020304"/>
                <a:cs typeface="Times New Roman" panose="02020603050405020304"/>
                <a:sym typeface="Times New Roman" panose="02020603050405020304"/>
              </a:rPr>
              <a:t>counsellor</a:t>
            </a:r>
            <a:r>
              <a:rPr lang="en-US" sz="2000" dirty="0">
                <a:solidFill>
                  <a:srgbClr val="273239"/>
                </a:solidFill>
                <a:latin typeface="Times New Roman" panose="02020603050405020304"/>
                <a:ea typeface="Times New Roman" panose="02020603050405020304"/>
                <a:cs typeface="Times New Roman" panose="02020603050405020304"/>
                <a:sym typeface="Times New Roman" panose="02020603050405020304"/>
              </a:rPr>
              <a:t> for a single category .</a:t>
            </a:r>
            <a:endParaRPr sz="2000" dirty="0">
              <a:solidFill>
                <a:srgbClr val="273239"/>
              </a:solidFill>
              <a:latin typeface="Times New Roman" panose="02020603050405020304"/>
              <a:ea typeface="Times New Roman" panose="02020603050405020304"/>
              <a:cs typeface="Times New Roman" panose="02020603050405020304"/>
              <a:sym typeface="Times New Roman" panose="02020603050405020304"/>
            </a:endParaRPr>
          </a:p>
          <a:p>
            <a:pPr marL="0" lvl="0" indent="-6350" algn="just" rtl="0">
              <a:lnSpc>
                <a:spcPct val="149000"/>
              </a:lnSpc>
              <a:spcBef>
                <a:spcPts val="15"/>
              </a:spcBef>
              <a:spcAft>
                <a:spcPts val="0"/>
              </a:spcAft>
              <a:buNone/>
            </a:pPr>
            <a:r>
              <a:rPr lang="en-US" sz="2000" dirty="0">
                <a:solidFill>
                  <a:srgbClr val="273239"/>
                </a:solidFill>
                <a:latin typeface="Times New Roman" panose="02020603050405020304"/>
                <a:ea typeface="Times New Roman" panose="02020603050405020304"/>
                <a:cs typeface="Times New Roman" panose="02020603050405020304"/>
                <a:sym typeface="Times New Roman" panose="02020603050405020304"/>
              </a:rPr>
              <a:t>When all the counselors are busy an alert message will be sent to the student.</a:t>
            </a:r>
            <a:endParaRPr sz="2000" dirty="0">
              <a:solidFill>
                <a:srgbClr val="273239"/>
              </a:solidFill>
              <a:latin typeface="Times New Roman" panose="02020603050405020304"/>
              <a:ea typeface="Times New Roman" panose="02020603050405020304"/>
              <a:cs typeface="Times New Roman" panose="02020603050405020304"/>
              <a:sym typeface="Times New Roman" panose="02020603050405020304"/>
            </a:endParaRPr>
          </a:p>
          <a:p>
            <a:pPr marL="76200" lvl="0" indent="0" algn="just" rtl="0">
              <a:lnSpc>
                <a:spcPct val="100000"/>
              </a:lnSpc>
              <a:spcBef>
                <a:spcPts val="600"/>
              </a:spcBef>
              <a:spcAft>
                <a:spcPts val="0"/>
              </a:spcAft>
              <a:buSzPts val="2400"/>
              <a:buNone/>
            </a:pPr>
            <a:r>
              <a:rPr lang="en-US" sz="2000" dirty="0">
                <a:solidFill>
                  <a:srgbClr val="273239"/>
                </a:solidFill>
                <a:latin typeface="Times New Roman" panose="02020603050405020304"/>
                <a:ea typeface="Times New Roman" panose="02020603050405020304"/>
                <a:cs typeface="Times New Roman" panose="02020603050405020304"/>
                <a:sym typeface="Times New Roman" panose="02020603050405020304"/>
              </a:rPr>
              <a:t> </a:t>
            </a:r>
            <a:endParaRPr sz="3200" dirty="0"/>
          </a:p>
        </p:txBody>
      </p:sp>
      <p:sp>
        <p:nvSpPr>
          <p:cNvPr id="510" name="Google Shape;510;p4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511" name="Google Shape;511;p44"/>
          <p:cNvSpPr/>
          <p:nvPr/>
        </p:nvSpPr>
        <p:spPr>
          <a:xfrm>
            <a:off x="611560" y="2067694"/>
            <a:ext cx="7848872" cy="73866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dirty="0">
                <a:solidFill>
                  <a:srgbClr val="000000"/>
                </a:solidFill>
                <a:latin typeface="Roboto Condensed Light" panose="02000000000000000000"/>
                <a:ea typeface="Roboto Condensed Light" panose="02000000000000000000"/>
                <a:cs typeface="Roboto Condensed Light" panose="02000000000000000000"/>
                <a:sym typeface="Roboto Condensed Light" panose="02000000000000000000"/>
              </a:rPr>
              <a:t>. </a:t>
            </a:r>
            <a:endParaRPr sz="1400" b="0" i="0" u="none" strike="noStrike" cap="none" dirty="0">
              <a:solidFill>
                <a:srgbClr val="000000"/>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
        <p:nvSpPr>
          <p:cNvPr id="6" name="TextBox 5"/>
          <p:cNvSpPr txBox="1"/>
          <p:nvPr/>
        </p:nvSpPr>
        <p:spPr>
          <a:xfrm>
            <a:off x="3298146" y="4572000"/>
            <a:ext cx="1828800" cy="1105559"/>
          </a:xfrm>
          <a:prstGeom prst="rect">
            <a:avLst/>
          </a:prstGeom>
          <a:noFill/>
        </p:spPr>
        <p:txBody>
          <a:bodyPr wrap="square" rtlCol="0">
            <a:spAutoFit/>
          </a:bodyPr>
          <a:lstStyle/>
          <a:p>
            <a:pPr lvl="0" algn="ctr">
              <a:lnSpc>
                <a:spcPct val="108000"/>
              </a:lnSpc>
            </a:pPr>
            <a:endParaRPr lang="en-US" sz="1800" b="1" dirty="0">
              <a:latin typeface="Times New Roman" panose="02020603050405020304"/>
              <a:ea typeface="Times New Roman" panose="02020603050405020304"/>
              <a:cs typeface="Times New Roman" panose="02020603050405020304"/>
              <a:sym typeface="Times New Roman" panose="02020603050405020304"/>
            </a:endParaRPr>
          </a:p>
          <a:p>
            <a:pPr algn="ctr">
              <a:lnSpc>
                <a:spcPct val="108000"/>
              </a:lnSpc>
            </a:pPr>
            <a:r>
              <a:rPr lang="en-US" b="1" dirty="0"/>
              <a:t>Career Guidance</a:t>
            </a:r>
            <a:endParaRPr lang="en-US" b="1" dirty="0"/>
          </a:p>
          <a:p>
            <a:pPr lvl="0">
              <a:lnSpc>
                <a:spcPct val="108000"/>
              </a:lnSpc>
            </a:pPr>
            <a:endParaRPr lang="en-US" sz="1600" dirty="0"/>
          </a:p>
          <a:p>
            <a:endParaRPr lang="en-US" dirty="0"/>
          </a:p>
        </p:txBody>
      </p:sp>
    </p:spTree>
  </p:cSld>
  <p:clrMapOvr>
    <a:masterClrMapping/>
  </p:clrMapOvr>
  <p:transition spd="slow">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5"/>
          <p:cNvSpPr txBox="1">
            <a:spLocks noGrp="1"/>
          </p:cNvSpPr>
          <p:nvPr>
            <p:ph type="title"/>
          </p:nvPr>
        </p:nvSpPr>
        <p:spPr>
          <a:xfrm>
            <a:off x="814275" y="392575"/>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CONCLUSION</a:t>
            </a:r>
            <a:endParaRPr lang="en-US"/>
          </a:p>
        </p:txBody>
      </p:sp>
      <p:sp>
        <p:nvSpPr>
          <p:cNvPr id="517" name="Google Shape;517;p45"/>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600"/>
              </a:spcBef>
              <a:spcAft>
                <a:spcPts val="0"/>
              </a:spcAft>
              <a:buSzPts val="2400"/>
              <a:buNone/>
            </a:pPr>
            <a:r>
              <a:rPr lang="en-US" sz="2000">
                <a:latin typeface="Times New Roman" panose="02020603050405020304"/>
                <a:ea typeface="Times New Roman" panose="02020603050405020304"/>
                <a:cs typeface="Times New Roman" panose="02020603050405020304"/>
                <a:sym typeface="Times New Roman" panose="02020603050405020304"/>
              </a:rPr>
              <a:t>The paper proposes a career steering gadget which uses Machine learning for Prediction. it is handiest and efficient web application, with a view to be used by any Engineering Student of CS/IT(presently in final year or completed graduation) to assess their talent, abilities and which particular profession direction to pick out from numerous Career paths available.</a:t>
            </a:r>
            <a:endParaRPr sz="2000">
              <a:latin typeface="Times New Roman" panose="02020603050405020304"/>
              <a:ea typeface="Times New Roman" panose="02020603050405020304"/>
              <a:cs typeface="Times New Roman" panose="02020603050405020304"/>
              <a:sym typeface="Times New Roman" panose="02020603050405020304"/>
            </a:endParaRPr>
          </a:p>
        </p:txBody>
      </p:sp>
      <p:sp>
        <p:nvSpPr>
          <p:cNvPr id="518" name="Google Shape;518;p4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a:fld>
            <a:endParaRPr lang="en-US"/>
          </a:p>
        </p:txBody>
      </p:sp>
      <p:sp>
        <p:nvSpPr>
          <p:cNvPr id="5" name="TextBox 4"/>
          <p:cNvSpPr txBox="1"/>
          <p:nvPr/>
        </p:nvSpPr>
        <p:spPr>
          <a:xfrm>
            <a:off x="3298146" y="4572000"/>
            <a:ext cx="1828800" cy="1105559"/>
          </a:xfrm>
          <a:prstGeom prst="rect">
            <a:avLst/>
          </a:prstGeom>
          <a:noFill/>
        </p:spPr>
        <p:txBody>
          <a:bodyPr wrap="square" rtlCol="0">
            <a:spAutoFit/>
          </a:bodyPr>
          <a:lstStyle/>
          <a:p>
            <a:pPr lvl="0" algn="ctr">
              <a:lnSpc>
                <a:spcPct val="108000"/>
              </a:lnSpc>
            </a:pPr>
            <a:endParaRPr lang="en-US" sz="1800" b="1" dirty="0">
              <a:latin typeface="Times New Roman" panose="02020603050405020304"/>
              <a:ea typeface="Times New Roman" panose="02020603050405020304"/>
              <a:cs typeface="Times New Roman" panose="02020603050405020304"/>
              <a:sym typeface="Times New Roman" panose="02020603050405020304"/>
            </a:endParaRPr>
          </a:p>
          <a:p>
            <a:pPr algn="ctr">
              <a:lnSpc>
                <a:spcPct val="108000"/>
              </a:lnSpc>
            </a:pPr>
            <a:r>
              <a:rPr lang="en-US" b="1" dirty="0"/>
              <a:t>Career Guidance</a:t>
            </a:r>
            <a:endParaRPr lang="en-US" b="1" dirty="0"/>
          </a:p>
          <a:p>
            <a:pPr lvl="0">
              <a:lnSpc>
                <a:spcPct val="108000"/>
              </a:lnSpc>
            </a:pPr>
            <a:endParaRPr lang="en-US" sz="1600" dirty="0"/>
          </a:p>
          <a:p>
            <a:endParaRPr lang="en-US" dirty="0"/>
          </a:p>
        </p:txBody>
      </p:sp>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4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524" name="Google Shape;524;p46"/>
          <p:cNvSpPr txBox="1">
            <a:spLocks noGrp="1"/>
          </p:cNvSpPr>
          <p:nvPr>
            <p:ph type="ctrTitle" idx="4294967295"/>
          </p:nvPr>
        </p:nvSpPr>
        <p:spPr>
          <a:xfrm>
            <a:off x="1275150" y="2364400"/>
            <a:ext cx="6593700" cy="115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Roboto Condensed" panose="02000000000000000000"/>
              <a:buNone/>
            </a:pPr>
            <a:r>
              <a:rPr lang="en-US" sz="6600" b="1" i="0" u="none" strike="noStrike" cap="none">
                <a:solidFill>
                  <a:schemeClr val="accent5"/>
                </a:solidFill>
                <a:latin typeface="Roboto Condensed" panose="02000000000000000000"/>
                <a:ea typeface="Roboto Condensed" panose="02000000000000000000"/>
                <a:cs typeface="Roboto Condensed" panose="02000000000000000000"/>
                <a:sym typeface="Roboto Condensed" panose="02000000000000000000"/>
              </a:rPr>
              <a:t>THANK YOU</a:t>
            </a:r>
            <a:endParaRPr sz="6600" b="1" i="0" u="none" strike="noStrike" cap="none">
              <a:solidFill>
                <a:schemeClr val="accent5"/>
              </a:solidFill>
              <a:latin typeface="Roboto Condensed" panose="02000000000000000000"/>
              <a:ea typeface="Roboto Condensed" panose="02000000000000000000"/>
              <a:cs typeface="Roboto Condensed" panose="02000000000000000000"/>
              <a:sym typeface="Roboto Condensed" panose="02000000000000000000"/>
            </a:endParaRPr>
          </a:p>
        </p:txBody>
      </p:sp>
      <p:sp>
        <p:nvSpPr>
          <p:cNvPr id="525" name="Google Shape;525;p46"/>
          <p:cNvSpPr txBox="1">
            <a:spLocks noGrp="1"/>
          </p:cNvSpPr>
          <p:nvPr>
            <p:ph type="subTitle" idx="4294967295"/>
          </p:nvPr>
        </p:nvSpPr>
        <p:spPr>
          <a:xfrm>
            <a:off x="1275150" y="3230000"/>
            <a:ext cx="6593700" cy="1342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4"/>
              </a:buClr>
              <a:buSzPts val="2400"/>
              <a:buFont typeface="Roboto Condensed Light" panose="02000000000000000000"/>
              <a:buNone/>
            </a:pPr>
            <a:r>
              <a:rPr lang="en-US" sz="2400" b="1"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rPr>
              <a:t>Any questions?</a:t>
            </a:r>
            <a:endParaRPr sz="2400" b="1"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pic>
        <p:nvPicPr>
          <p:cNvPr id="526" name="Google Shape;526;p46" descr="C:\Users\Administrator\Desktop\s.jpg"/>
          <p:cNvPicPr preferRelativeResize="0"/>
          <p:nvPr/>
        </p:nvPicPr>
        <p:blipFill rotWithShape="1">
          <a:blip r:embed="rId1"/>
          <a:srcRect t="1" b="7506"/>
          <a:stretch>
            <a:fillRect/>
          </a:stretch>
        </p:blipFill>
        <p:spPr>
          <a:xfrm>
            <a:off x="3851920" y="915567"/>
            <a:ext cx="1547224" cy="154553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400">
        <p:fade thruBlk="1"/>
      </p:transition>
    </mc:Choice>
    <mc:Fallback>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6"/>
                                        </p:tgtEl>
                                        <p:attrNameLst>
                                          <p:attrName>style.visibility</p:attrName>
                                        </p:attrNameLst>
                                      </p:cBhvr>
                                      <p:to>
                                        <p:strVal val="visible"/>
                                      </p:to>
                                    </p:set>
                                    <p:animEffect transition="in" filter="fade">
                                      <p:cBhvr>
                                        <p:cTn id="7" dur="1139"/>
                                        <p:tgtEl>
                                          <p:spTgt spid="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3"/>
          <p:cNvSpPr txBox="1">
            <a:spLocks noGrp="1"/>
          </p:cNvSpPr>
          <p:nvPr>
            <p:ph type="ctrTitle" idx="4294967295"/>
          </p:nvPr>
        </p:nvSpPr>
        <p:spPr>
          <a:xfrm>
            <a:off x="1331640" y="244762"/>
            <a:ext cx="6593700" cy="115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000"/>
              <a:buFont typeface="Roboto Condensed" panose="02000000000000000000"/>
              <a:buNone/>
            </a:pPr>
            <a:r>
              <a:rPr lang="en-US" sz="4800" b="1" i="0" u="none" strike="noStrike" cap="none">
                <a:solidFill>
                  <a:schemeClr val="accent5"/>
                </a:solidFill>
                <a:latin typeface="Roboto Condensed" panose="02000000000000000000"/>
                <a:ea typeface="Roboto Condensed" panose="02000000000000000000"/>
                <a:cs typeface="Roboto Condensed" panose="02000000000000000000"/>
                <a:sym typeface="Roboto Condensed" panose="02000000000000000000"/>
              </a:rPr>
              <a:t>ABSTRACT</a:t>
            </a:r>
            <a:endParaRPr sz="4800" b="1" i="0" u="none" strike="noStrike" cap="none">
              <a:solidFill>
                <a:schemeClr val="accent5"/>
              </a:solidFill>
              <a:latin typeface="Roboto Condensed" panose="02000000000000000000"/>
              <a:ea typeface="Roboto Condensed" panose="02000000000000000000"/>
              <a:cs typeface="Roboto Condensed" panose="02000000000000000000"/>
              <a:sym typeface="Roboto Condensed" panose="02000000000000000000"/>
            </a:endParaRPr>
          </a:p>
        </p:txBody>
      </p:sp>
      <p:sp>
        <p:nvSpPr>
          <p:cNvPr id="186" name="Google Shape;186;p13"/>
          <p:cNvSpPr txBox="1">
            <a:spLocks noGrp="1"/>
          </p:cNvSpPr>
          <p:nvPr>
            <p:ph type="subTitle" idx="4294967295"/>
          </p:nvPr>
        </p:nvSpPr>
        <p:spPr>
          <a:xfrm>
            <a:off x="1269100" y="2807500"/>
            <a:ext cx="6593700" cy="2144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1000"/>
              </a:spcBef>
              <a:spcAft>
                <a:spcPts val="0"/>
              </a:spcAft>
              <a:buClr>
                <a:schemeClr val="accent4"/>
              </a:buClr>
              <a:buSzPts val="2400"/>
              <a:buFont typeface="Roboto Condensed Light" panose="02000000000000000000"/>
              <a:buNone/>
            </a:pPr>
            <a:endParaRPr sz="2200" b="0" i="0" u="none" strike="noStrike" cap="none">
              <a:solidFill>
                <a:srgbClr val="40404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15000"/>
              </a:lnSpc>
              <a:spcBef>
                <a:spcPts val="1000"/>
              </a:spcBef>
              <a:spcAft>
                <a:spcPts val="0"/>
              </a:spcAft>
              <a:buClr>
                <a:schemeClr val="accent4"/>
              </a:buClr>
              <a:buSzPts val="2400"/>
              <a:buFont typeface="Roboto Condensed Light" panose="02000000000000000000"/>
              <a:buNone/>
            </a:pPr>
            <a:r>
              <a:rPr lang="en-US" sz="2000" b="0" i="0" u="none" strike="noStrike" cap="none">
                <a:solidFill>
                  <a:srgbClr val="404040"/>
                </a:solidFill>
                <a:latin typeface="Calibri" panose="020F0502020204030204"/>
                <a:ea typeface="Calibri" panose="020F0502020204030204"/>
                <a:cs typeface="Calibri" panose="020F0502020204030204"/>
                <a:sym typeface="Calibri" panose="020F0502020204030204"/>
              </a:rPr>
              <a:t>This abstract provides an overview of Career Guidance a web application which builds a career by providing tips and advice for university or college students. The project is designed to create an Online based guidance tool that would help students explore and make decisions about their career paths. </a:t>
            </a:r>
            <a:endParaRPr sz="2500" b="0" i="0" u="none" strike="noStrike" cap="none">
              <a:solidFill>
                <a:srgbClr val="404040"/>
              </a:solidFill>
              <a:latin typeface="Calibri" panose="020F0502020204030204"/>
              <a:ea typeface="Calibri" panose="020F0502020204030204"/>
              <a:cs typeface="Calibri" panose="020F0502020204030204"/>
              <a:sym typeface="Calibri" panose="020F0502020204030204"/>
            </a:endParaRPr>
          </a:p>
          <a:p>
            <a:pPr marL="0" marR="0" lvl="0" indent="0" algn="ctr" rtl="0">
              <a:lnSpc>
                <a:spcPct val="100000"/>
              </a:lnSpc>
              <a:spcBef>
                <a:spcPts val="0"/>
              </a:spcBef>
              <a:spcAft>
                <a:spcPts val="0"/>
              </a:spcAft>
              <a:buClr>
                <a:schemeClr val="accent4"/>
              </a:buClr>
              <a:buSzPts val="2400"/>
              <a:buFont typeface="Roboto Condensed Light" panose="02000000000000000000"/>
              <a:buNone/>
            </a:pPr>
            <a:endParaRPr sz="2000" b="0" i="0" u="none" strike="noStrike" cap="none">
              <a:solidFill>
                <a:srgbClr val="1F293C"/>
              </a:solidFill>
              <a:latin typeface="Roboto Condensed Light" panose="02000000000000000000"/>
              <a:ea typeface="Roboto Condensed Light" panose="02000000000000000000"/>
              <a:cs typeface="Roboto Condensed Light" panose="02000000000000000000"/>
              <a:sym typeface="Roboto Condensed Light" panose="02000000000000000000"/>
            </a:endParaRPr>
          </a:p>
          <a:p>
            <a:pPr marL="0" marR="0" lvl="0" indent="0" algn="ctr" rtl="0">
              <a:lnSpc>
                <a:spcPct val="100000"/>
              </a:lnSpc>
              <a:spcBef>
                <a:spcPts val="0"/>
              </a:spcBef>
              <a:spcAft>
                <a:spcPts val="0"/>
              </a:spcAft>
              <a:buClr>
                <a:schemeClr val="accent4"/>
              </a:buClr>
              <a:buSzPts val="2400"/>
              <a:buFont typeface="Roboto Condensed Light" panose="02000000000000000000"/>
              <a:buNone/>
            </a:pPr>
            <a:endParaRPr sz="2000" b="1" i="0" u="none" strike="noStrike" cap="none">
              <a:solidFill>
                <a:schemeClr val="dk1"/>
              </a:solidFill>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
        <p:nvSpPr>
          <p:cNvPr id="187" name="Google Shape;187;p1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pic>
        <p:nvPicPr>
          <p:cNvPr id="188" name="Google Shape;188;p13"/>
          <p:cNvPicPr preferRelativeResize="0"/>
          <p:nvPr/>
        </p:nvPicPr>
        <p:blipFill rotWithShape="1">
          <a:blip r:embed="rId1"/>
          <a:srcRect/>
          <a:stretch>
            <a:fillRect/>
          </a:stretch>
        </p:blipFill>
        <p:spPr>
          <a:xfrm>
            <a:off x="3134413" y="1126525"/>
            <a:ext cx="2728925" cy="1631150"/>
          </a:xfrm>
          <a:prstGeom prst="rect">
            <a:avLst/>
          </a:prstGeom>
          <a:noFill/>
          <a:ln>
            <a:noFill/>
          </a:ln>
        </p:spPr>
      </p:pic>
      <p:sp>
        <p:nvSpPr>
          <p:cNvPr id="6" name="TextBox 5"/>
          <p:cNvSpPr txBox="1"/>
          <p:nvPr/>
        </p:nvSpPr>
        <p:spPr>
          <a:xfrm>
            <a:off x="3298146" y="4572000"/>
            <a:ext cx="1828800" cy="1105559"/>
          </a:xfrm>
          <a:prstGeom prst="rect">
            <a:avLst/>
          </a:prstGeom>
          <a:noFill/>
        </p:spPr>
        <p:txBody>
          <a:bodyPr wrap="square" rtlCol="0">
            <a:spAutoFit/>
          </a:bodyPr>
          <a:lstStyle/>
          <a:p>
            <a:pPr lvl="0" algn="ctr">
              <a:lnSpc>
                <a:spcPct val="108000"/>
              </a:lnSpc>
            </a:pPr>
            <a:endParaRPr lang="en-US" sz="1800" b="1" dirty="0">
              <a:latin typeface="Times New Roman" panose="02020603050405020304"/>
              <a:ea typeface="Times New Roman" panose="02020603050405020304"/>
              <a:cs typeface="Times New Roman" panose="02020603050405020304"/>
              <a:sym typeface="Times New Roman" panose="02020603050405020304"/>
            </a:endParaRPr>
          </a:p>
          <a:p>
            <a:pPr algn="ctr">
              <a:lnSpc>
                <a:spcPct val="108000"/>
              </a:lnSpc>
            </a:pPr>
            <a:r>
              <a:rPr lang="en-US" b="1" dirty="0"/>
              <a:t>Career Guidance</a:t>
            </a:r>
            <a:endParaRPr lang="en-US" b="1" dirty="0"/>
          </a:p>
          <a:p>
            <a:pPr lvl="0">
              <a:lnSpc>
                <a:spcPct val="108000"/>
              </a:lnSpc>
            </a:pPr>
            <a:endParaRPr lang="en-US" sz="1600" dirty="0"/>
          </a:p>
          <a:p>
            <a:endParaRPr lang="en-US" dirty="0"/>
          </a:p>
        </p:txBody>
      </p:sp>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4"/>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INTRODUCTION</a:t>
            </a:r>
            <a:endParaRPr lang="en-US"/>
          </a:p>
        </p:txBody>
      </p:sp>
      <p:sp>
        <p:nvSpPr>
          <p:cNvPr id="194" name="Google Shape;194;p14"/>
          <p:cNvSpPr txBox="1">
            <a:spLocks noGrp="1"/>
          </p:cNvSpPr>
          <p:nvPr>
            <p:ph type="body" idx="1"/>
          </p:nvPr>
        </p:nvSpPr>
        <p:spPr>
          <a:xfrm>
            <a:off x="823675" y="1516100"/>
            <a:ext cx="7646100" cy="30060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1000"/>
              </a:spcBef>
              <a:spcAft>
                <a:spcPts val="0"/>
              </a:spcAft>
              <a:buClr>
                <a:srgbClr val="000000"/>
              </a:buClr>
              <a:buSzPts val="1760"/>
              <a:buFont typeface="Arial" panose="020B0604020202020204"/>
              <a:buNone/>
            </a:pPr>
            <a:r>
              <a:rPr lang="en-US" sz="1700">
                <a:solidFill>
                  <a:srgbClr val="404040"/>
                </a:solidFill>
                <a:latin typeface="Trebuchet MS" panose="020B0603020202020204"/>
                <a:ea typeface="Trebuchet MS" panose="020B0603020202020204"/>
                <a:cs typeface="Trebuchet MS" panose="020B0603020202020204"/>
                <a:sym typeface="Trebuchet MS" panose="020B0603020202020204"/>
              </a:rPr>
              <a:t>Career Guidance System using Machine Learning is developed for Engineering Graduates who have completed their final year (Computer Science), who are confused regarding which field/path to choose for their career.</a:t>
            </a:r>
            <a:endParaRPr sz="1700">
              <a:solidFill>
                <a:srgbClr val="404040"/>
              </a:solidFill>
              <a:latin typeface="Trebuchet MS" panose="020B0603020202020204"/>
              <a:ea typeface="Trebuchet MS" panose="020B0603020202020204"/>
              <a:cs typeface="Trebuchet MS" panose="020B0603020202020204"/>
              <a:sym typeface="Trebuchet MS" panose="020B0603020202020204"/>
            </a:endParaRPr>
          </a:p>
          <a:p>
            <a:pPr marL="0" lvl="0" indent="0" algn="just" rtl="0">
              <a:lnSpc>
                <a:spcPct val="100000"/>
              </a:lnSpc>
              <a:spcBef>
                <a:spcPts val="1000"/>
              </a:spcBef>
              <a:spcAft>
                <a:spcPts val="0"/>
              </a:spcAft>
              <a:buClr>
                <a:srgbClr val="000000"/>
              </a:buClr>
              <a:buSzPts val="1760"/>
              <a:buFont typeface="Arial" panose="020B0604020202020204"/>
              <a:buNone/>
            </a:pPr>
            <a:r>
              <a:rPr lang="en-US" sz="1700">
                <a:solidFill>
                  <a:srgbClr val="404040"/>
                </a:solidFill>
                <a:latin typeface="Trebuchet MS" panose="020B0603020202020204"/>
                <a:ea typeface="Trebuchet MS" panose="020B0603020202020204"/>
                <a:cs typeface="Trebuchet MS" panose="020B0603020202020204"/>
                <a:sym typeface="Trebuchet MS" panose="020B0603020202020204"/>
              </a:rPr>
              <a:t>As there are already many options available to choose Careers , still taking the correct decision is a challenge. </a:t>
            </a:r>
            <a:endParaRPr sz="1700">
              <a:solidFill>
                <a:srgbClr val="404040"/>
              </a:solidFill>
              <a:latin typeface="Trebuchet MS" panose="020B0603020202020204"/>
              <a:ea typeface="Trebuchet MS" panose="020B0603020202020204"/>
              <a:cs typeface="Trebuchet MS" panose="020B0603020202020204"/>
              <a:sym typeface="Trebuchet MS" panose="020B0603020202020204"/>
            </a:endParaRPr>
          </a:p>
          <a:p>
            <a:pPr marL="0" lvl="0" indent="0" algn="just" rtl="0">
              <a:lnSpc>
                <a:spcPct val="100000"/>
              </a:lnSpc>
              <a:spcBef>
                <a:spcPts val="1000"/>
              </a:spcBef>
              <a:spcAft>
                <a:spcPts val="0"/>
              </a:spcAft>
              <a:buClr>
                <a:srgbClr val="000000"/>
              </a:buClr>
              <a:buSzPts val="1760"/>
              <a:buFont typeface="Arial" panose="020B0604020202020204"/>
              <a:buNone/>
            </a:pPr>
            <a:r>
              <a:rPr lang="en-US" sz="1700">
                <a:solidFill>
                  <a:srgbClr val="404040"/>
                </a:solidFill>
                <a:latin typeface="Trebuchet MS" panose="020B0603020202020204"/>
                <a:ea typeface="Trebuchet MS" panose="020B0603020202020204"/>
                <a:cs typeface="Trebuchet MS" panose="020B0603020202020204"/>
                <a:sym typeface="Trebuchet MS" panose="020B0603020202020204"/>
              </a:rPr>
              <a:t>So we have considered all the aspects which are important to choose a Career, aspects considered in our project are selecting the categories based on their interests and submit that page</a:t>
            </a:r>
            <a:endParaRPr sz="2200">
              <a:solidFill>
                <a:srgbClr val="000000"/>
              </a:solidFill>
              <a:latin typeface="Lora"/>
              <a:ea typeface="Lora"/>
              <a:cs typeface="Lora"/>
              <a:sym typeface="Lora"/>
            </a:endParaRPr>
          </a:p>
        </p:txBody>
      </p:sp>
      <p:grpSp>
        <p:nvGrpSpPr>
          <p:cNvPr id="195" name="Google Shape;195;p14"/>
          <p:cNvGrpSpPr/>
          <p:nvPr/>
        </p:nvGrpSpPr>
        <p:grpSpPr>
          <a:xfrm>
            <a:off x="293683" y="574116"/>
            <a:ext cx="309041" cy="403123"/>
            <a:chOff x="590250" y="244200"/>
            <a:chExt cx="407975" cy="532175"/>
          </a:xfrm>
        </p:grpSpPr>
        <p:sp>
          <p:nvSpPr>
            <p:cNvPr id="196" name="Google Shape;196;p14"/>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7" name="Google Shape;197;p14"/>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8" name="Google Shape;198;p14"/>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9" name="Google Shape;199;p14"/>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0" name="Google Shape;200;p14"/>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1" name="Google Shape;201;p14"/>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2" name="Google Shape;202;p14"/>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3" name="Google Shape;203;p14"/>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4" name="Google Shape;204;p14"/>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5" name="Google Shape;205;p14"/>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6" name="Google Shape;206;p14"/>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7" name="Google Shape;207;p14"/>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8" name="Google Shape;208;p14"/>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9" name="Google Shape;209;p14"/>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210" name="Google Shape;210;p14"/>
          <p:cNvSpPr txBox="1">
            <a:spLocks noGrp="1"/>
          </p:cNvSpPr>
          <p:nvPr>
            <p:ph type="body" idx="1"/>
          </p:nvPr>
        </p:nvSpPr>
        <p:spPr>
          <a:xfrm>
            <a:off x="823671" y="2584985"/>
            <a:ext cx="7128792" cy="201622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Clr>
                <a:schemeClr val="dk1"/>
              </a:buClr>
              <a:buSzPts val="1100"/>
              <a:buNone/>
            </a:pPr>
          </a:p>
          <a:p>
            <a:pPr marL="0" lvl="0" indent="0" algn="l" rtl="0">
              <a:lnSpc>
                <a:spcPct val="100000"/>
              </a:lnSpc>
              <a:spcBef>
                <a:spcPts val="600"/>
              </a:spcBef>
              <a:spcAft>
                <a:spcPts val="0"/>
              </a:spcAft>
              <a:buClr>
                <a:schemeClr val="dk1"/>
              </a:buClr>
              <a:buSzPts val="1100"/>
              <a:buNone/>
            </a:pPr>
            <a:endParaRPr sz="600" b="1">
              <a:solidFill>
                <a:srgbClr val="FF9800"/>
              </a:solidFill>
            </a:endParaRPr>
          </a:p>
          <a:p>
            <a:pPr marL="0" lvl="0" indent="0" algn="l" rtl="0">
              <a:lnSpc>
                <a:spcPct val="100000"/>
              </a:lnSpc>
              <a:spcBef>
                <a:spcPts val="600"/>
              </a:spcBef>
              <a:spcAft>
                <a:spcPts val="0"/>
              </a:spcAft>
              <a:buClr>
                <a:schemeClr val="dk1"/>
              </a:buClr>
              <a:buSzPts val="1100"/>
              <a:buFont typeface="Arial" panose="020B0604020202020204"/>
              <a:buNone/>
            </a:pPr>
            <a:endParaRPr sz="1200"/>
          </a:p>
          <a:p>
            <a:pPr marL="0" lvl="0" indent="0" algn="l" rtl="0">
              <a:lnSpc>
                <a:spcPct val="100000"/>
              </a:lnSpc>
              <a:spcBef>
                <a:spcPts val="600"/>
              </a:spcBef>
              <a:spcAft>
                <a:spcPts val="1000"/>
              </a:spcAft>
              <a:buSzPts val="2000"/>
              <a:buNone/>
            </a:pPr>
          </a:p>
        </p:txBody>
      </p:sp>
      <p:sp>
        <p:nvSpPr>
          <p:cNvPr id="211" name="Google Shape;211;p14"/>
          <p:cNvSpPr/>
          <p:nvPr/>
        </p:nvSpPr>
        <p:spPr>
          <a:xfrm>
            <a:off x="1025853" y="3157173"/>
            <a:ext cx="89960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1" u="none" strike="noStrike" cap="none">
              <a:solidFill>
                <a:srgbClr val="C6CCDB"/>
              </a:solidFill>
              <a:latin typeface="Arial" panose="020B0604020202020204"/>
              <a:ea typeface="Arial" panose="020B0604020202020204"/>
              <a:cs typeface="Arial" panose="020B0604020202020204"/>
              <a:sym typeface="Arial" panose="020B0604020202020204"/>
            </a:endParaRPr>
          </a:p>
        </p:txBody>
      </p:sp>
      <p:sp>
        <p:nvSpPr>
          <p:cNvPr id="212" name="Google Shape;212;p14"/>
          <p:cNvSpPr/>
          <p:nvPr/>
        </p:nvSpPr>
        <p:spPr>
          <a:xfrm>
            <a:off x="5340540" y="3326466"/>
            <a:ext cx="782587"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1" i="1" u="none" strike="noStrike" cap="none">
              <a:solidFill>
                <a:srgbClr val="C6CCDB"/>
              </a:solidFill>
              <a:latin typeface="Arial" panose="020B0604020202020204"/>
              <a:ea typeface="Arial" panose="020B0604020202020204"/>
              <a:cs typeface="Arial" panose="020B0604020202020204"/>
              <a:sym typeface="Arial" panose="020B0604020202020204"/>
            </a:endParaRPr>
          </a:p>
        </p:txBody>
      </p:sp>
      <p:sp>
        <p:nvSpPr>
          <p:cNvPr id="213" name="Google Shape;213;p14"/>
          <p:cNvSpPr txBox="1">
            <a:spLocks noGrp="1"/>
          </p:cNvSpPr>
          <p:nvPr>
            <p:ph type="sldNum" idx="12"/>
          </p:nvPr>
        </p:nvSpPr>
        <p:spPr>
          <a:xfrm>
            <a:off x="7618000" y="4659982"/>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23" name="TextBox 22"/>
          <p:cNvSpPr txBox="1"/>
          <p:nvPr/>
        </p:nvSpPr>
        <p:spPr>
          <a:xfrm>
            <a:off x="3298146" y="4572000"/>
            <a:ext cx="1828800" cy="1105559"/>
          </a:xfrm>
          <a:prstGeom prst="rect">
            <a:avLst/>
          </a:prstGeom>
          <a:noFill/>
        </p:spPr>
        <p:txBody>
          <a:bodyPr wrap="square" rtlCol="0">
            <a:spAutoFit/>
          </a:bodyPr>
          <a:lstStyle/>
          <a:p>
            <a:pPr lvl="0" algn="ctr">
              <a:lnSpc>
                <a:spcPct val="108000"/>
              </a:lnSpc>
            </a:pPr>
            <a:endParaRPr lang="en-US" sz="1800" b="1" dirty="0">
              <a:latin typeface="Times New Roman" panose="02020603050405020304"/>
              <a:ea typeface="Times New Roman" panose="02020603050405020304"/>
              <a:cs typeface="Times New Roman" panose="02020603050405020304"/>
              <a:sym typeface="Times New Roman" panose="02020603050405020304"/>
            </a:endParaRPr>
          </a:p>
          <a:p>
            <a:pPr algn="ctr">
              <a:lnSpc>
                <a:spcPct val="108000"/>
              </a:lnSpc>
            </a:pPr>
            <a:r>
              <a:rPr lang="en-US" b="1" dirty="0"/>
              <a:t>Career Guidance</a:t>
            </a:r>
            <a:endParaRPr lang="en-US" b="1" dirty="0"/>
          </a:p>
          <a:p>
            <a:pPr lvl="0">
              <a:lnSpc>
                <a:spcPct val="108000"/>
              </a:lnSpc>
            </a:pPr>
            <a:endParaRPr lang="en-US" sz="1600"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5"/>
          <p:cNvSpPr txBox="1">
            <a:spLocks noGrp="1"/>
          </p:cNvSpPr>
          <p:nvPr>
            <p:ph type="body" idx="1"/>
          </p:nvPr>
        </p:nvSpPr>
        <p:spPr>
          <a:xfrm>
            <a:off x="829775" y="1202000"/>
            <a:ext cx="5090700" cy="2745000"/>
          </a:xfrm>
          <a:prstGeom prst="rect">
            <a:avLst/>
          </a:prstGeom>
          <a:noFill/>
          <a:ln>
            <a:noFill/>
          </a:ln>
        </p:spPr>
        <p:txBody>
          <a:bodyPr spcFirstLastPara="1" wrap="square" lIns="91425" tIns="91425" rIns="91425" bIns="91425" anchor="t" anchorCtr="0">
            <a:noAutofit/>
          </a:bodyPr>
          <a:lstStyle/>
          <a:p>
            <a:pPr marL="38100" lvl="0" indent="0" algn="ctr" rtl="0">
              <a:lnSpc>
                <a:spcPct val="100000"/>
              </a:lnSpc>
              <a:spcBef>
                <a:spcPts val="600"/>
              </a:spcBef>
              <a:spcAft>
                <a:spcPts val="0"/>
              </a:spcAft>
              <a:buSzPts val="3000"/>
              <a:buNone/>
            </a:pPr>
            <a:r>
              <a:rPr lang="en-US" sz="3600">
                <a:solidFill>
                  <a:schemeClr val="lt1"/>
                </a:solidFill>
              </a:rPr>
              <a:t>To overcome this, We are developing a website by using machine learning </a:t>
            </a:r>
            <a:r>
              <a:rPr lang="en-US" sz="3600" b="1">
                <a:solidFill>
                  <a:schemeClr val="lt1"/>
                </a:solidFill>
              </a:rPr>
              <a:t>Technology</a:t>
            </a:r>
            <a:r>
              <a:rPr lang="en-US" sz="3600">
                <a:solidFill>
                  <a:schemeClr val="lt1"/>
                </a:solidFill>
              </a:rPr>
              <a:t>.</a:t>
            </a:r>
            <a:endParaRPr lang="en-US" sz="3600">
              <a:solidFill>
                <a:schemeClr val="lt1"/>
              </a:solidFill>
            </a:endParaRPr>
          </a:p>
        </p:txBody>
      </p:sp>
      <p:sp>
        <p:nvSpPr>
          <p:cNvPr id="219" name="Google Shape;219;p15"/>
          <p:cNvSpPr txBox="1">
            <a:spLocks noGrp="1"/>
          </p:cNvSpPr>
          <p:nvPr>
            <p:ph type="sldNum" idx="4294967295"/>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220" name="Google Shape;220;p1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5" name="TextBox 4"/>
          <p:cNvSpPr txBox="1"/>
          <p:nvPr/>
        </p:nvSpPr>
        <p:spPr>
          <a:xfrm>
            <a:off x="3298146" y="4572000"/>
            <a:ext cx="1828800" cy="1105559"/>
          </a:xfrm>
          <a:prstGeom prst="rect">
            <a:avLst/>
          </a:prstGeom>
          <a:noFill/>
        </p:spPr>
        <p:txBody>
          <a:bodyPr wrap="square" rtlCol="0">
            <a:spAutoFit/>
          </a:bodyPr>
          <a:lstStyle/>
          <a:p>
            <a:pPr lvl="0" algn="ctr">
              <a:lnSpc>
                <a:spcPct val="108000"/>
              </a:lnSpc>
            </a:pPr>
            <a:endParaRPr lang="en-US" sz="1800" b="1" dirty="0">
              <a:latin typeface="Times New Roman" panose="02020603050405020304"/>
              <a:ea typeface="Times New Roman" panose="02020603050405020304"/>
              <a:cs typeface="Times New Roman" panose="02020603050405020304"/>
              <a:sym typeface="Times New Roman" panose="02020603050405020304"/>
            </a:endParaRPr>
          </a:p>
          <a:p>
            <a:pPr algn="ctr">
              <a:lnSpc>
                <a:spcPct val="108000"/>
              </a:lnSpc>
            </a:pPr>
            <a:r>
              <a:rPr lang="en-US" b="1" dirty="0"/>
              <a:t>Career Guidance</a:t>
            </a:r>
            <a:endParaRPr lang="en-US" b="1" dirty="0"/>
          </a:p>
          <a:p>
            <a:pPr lvl="0">
              <a:lnSpc>
                <a:spcPct val="108000"/>
              </a:lnSpc>
            </a:pPr>
            <a:endParaRPr lang="en-US" sz="1600"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p:fade thruBlk="1"/>
      </p:transition>
    </mc:Choice>
    <mc:Fallback>
      <p:transition spd="slow">
        <p:fade thruBlk="1"/>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6"/>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WORKING OF MACHINE LEARNING</a:t>
            </a:r>
            <a:endParaRPr lang="en-US"/>
          </a:p>
        </p:txBody>
      </p:sp>
      <p:sp>
        <p:nvSpPr>
          <p:cNvPr id="226" name="Google Shape;226;p1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grpSp>
        <p:nvGrpSpPr>
          <p:cNvPr id="227" name="Google Shape;227;p16"/>
          <p:cNvGrpSpPr/>
          <p:nvPr/>
        </p:nvGrpSpPr>
        <p:grpSpPr>
          <a:xfrm>
            <a:off x="263101" y="580106"/>
            <a:ext cx="407743" cy="391135"/>
            <a:chOff x="5233525" y="4954450"/>
            <a:chExt cx="538275" cy="516350"/>
          </a:xfrm>
        </p:grpSpPr>
        <p:sp>
          <p:nvSpPr>
            <p:cNvPr id="228" name="Google Shape;228;p16"/>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9" name="Google Shape;229;p16"/>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0" name="Google Shape;230;p16"/>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1" name="Google Shape;231;p16"/>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2" name="Google Shape;232;p16"/>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3" name="Google Shape;233;p16"/>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4" name="Google Shape;234;p16"/>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5" name="Google Shape;235;p16"/>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6" name="Google Shape;236;p16"/>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7" name="Google Shape;237;p16"/>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8" name="Google Shape;238;p16"/>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pic>
        <p:nvPicPr>
          <p:cNvPr id="239" name="Google Shape;239;p16"/>
          <p:cNvPicPr preferRelativeResize="0"/>
          <p:nvPr/>
        </p:nvPicPr>
        <p:blipFill rotWithShape="1">
          <a:blip r:embed="rId1"/>
          <a:srcRect/>
          <a:stretch>
            <a:fillRect/>
          </a:stretch>
        </p:blipFill>
        <p:spPr>
          <a:xfrm>
            <a:off x="342900" y="1158689"/>
            <a:ext cx="7736675" cy="3641825"/>
          </a:xfrm>
          <a:prstGeom prst="rect">
            <a:avLst/>
          </a:prstGeom>
          <a:noFill/>
          <a:ln>
            <a:noFill/>
          </a:ln>
        </p:spPr>
      </p:pic>
      <p:sp>
        <p:nvSpPr>
          <p:cNvPr id="17" name="TextBox 16"/>
          <p:cNvSpPr txBox="1"/>
          <p:nvPr/>
        </p:nvSpPr>
        <p:spPr>
          <a:xfrm>
            <a:off x="3298146" y="4572000"/>
            <a:ext cx="1828800" cy="1105559"/>
          </a:xfrm>
          <a:prstGeom prst="rect">
            <a:avLst/>
          </a:prstGeom>
          <a:noFill/>
        </p:spPr>
        <p:txBody>
          <a:bodyPr wrap="square" rtlCol="0">
            <a:spAutoFit/>
          </a:bodyPr>
          <a:lstStyle/>
          <a:p>
            <a:pPr lvl="0" algn="ctr">
              <a:lnSpc>
                <a:spcPct val="108000"/>
              </a:lnSpc>
            </a:pPr>
            <a:endParaRPr lang="en-US" sz="1800" b="1" dirty="0">
              <a:latin typeface="Times New Roman" panose="02020603050405020304"/>
              <a:ea typeface="Times New Roman" panose="02020603050405020304"/>
              <a:cs typeface="Times New Roman" panose="02020603050405020304"/>
              <a:sym typeface="Times New Roman" panose="02020603050405020304"/>
            </a:endParaRPr>
          </a:p>
          <a:p>
            <a:pPr algn="ctr">
              <a:lnSpc>
                <a:spcPct val="108000"/>
              </a:lnSpc>
            </a:pPr>
            <a:r>
              <a:rPr lang="en-US" b="1" dirty="0"/>
              <a:t>Career Guidance</a:t>
            </a:r>
            <a:endParaRPr lang="en-US" b="1" dirty="0"/>
          </a:p>
          <a:p>
            <a:pPr lvl="0">
              <a:lnSpc>
                <a:spcPct val="108000"/>
              </a:lnSpc>
            </a:pPr>
            <a:endParaRPr lang="en-US" sz="1600"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7"/>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US"/>
              <a:t>EXISTING SYSTEM</a:t>
            </a:r>
            <a:endParaRPr lang="en-US"/>
          </a:p>
        </p:txBody>
      </p:sp>
      <p:grpSp>
        <p:nvGrpSpPr>
          <p:cNvPr id="245" name="Google Shape;245;p17"/>
          <p:cNvGrpSpPr/>
          <p:nvPr/>
        </p:nvGrpSpPr>
        <p:grpSpPr>
          <a:xfrm>
            <a:off x="307844" y="634299"/>
            <a:ext cx="318264" cy="282756"/>
            <a:chOff x="5292575" y="3681900"/>
            <a:chExt cx="420150" cy="373275"/>
          </a:xfrm>
        </p:grpSpPr>
        <p:sp>
          <p:nvSpPr>
            <p:cNvPr id="246" name="Google Shape;246;p17"/>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7" name="Google Shape;247;p17"/>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8" name="Google Shape;248;p17"/>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9" name="Google Shape;249;p17"/>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0" name="Google Shape;250;p17"/>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1" name="Google Shape;251;p17"/>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2" name="Google Shape;252;p17"/>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253" name="Google Shape;253;p17" descr="C:\Users\Administrator\Desktop\s.webp"/>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4" name="Google Shape;254;p17"/>
          <p:cNvSpPr txBox="1"/>
          <p:nvPr/>
        </p:nvSpPr>
        <p:spPr>
          <a:xfrm>
            <a:off x="353625" y="1510900"/>
            <a:ext cx="7597500" cy="2873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1000"/>
              </a:spcBef>
              <a:spcAft>
                <a:spcPts val="0"/>
              </a:spcAft>
              <a:buClr>
                <a:srgbClr val="000000"/>
              </a:buClr>
              <a:buSzPts val="2000"/>
              <a:buFont typeface="Arial" panose="020B0604020202020204"/>
              <a:buNone/>
            </a:pPr>
            <a:r>
              <a:rPr lang="en-US" sz="2000" b="0" i="0" u="none" strike="noStrike" cap="none">
                <a:solidFill>
                  <a:srgbClr val="404040"/>
                </a:solidFill>
                <a:latin typeface="Times New Roman" panose="02020603050405020304"/>
                <a:ea typeface="Times New Roman" panose="02020603050405020304"/>
                <a:cs typeface="Times New Roman" panose="02020603050405020304"/>
                <a:sym typeface="Times New Roman" panose="02020603050405020304"/>
              </a:rPr>
              <a:t>There is no unified Online Career Guidance System for career guidance. Students generally have to go through hundreds of websites sites to choose correct career path.</a:t>
            </a:r>
            <a:endParaRPr sz="2000" b="0" i="0" u="none" strike="noStrike" cap="none">
              <a:solidFill>
                <a:srgbClr val="40404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15000"/>
              </a:lnSpc>
              <a:spcBef>
                <a:spcPts val="1000"/>
              </a:spcBef>
              <a:spcAft>
                <a:spcPts val="0"/>
              </a:spcAft>
              <a:buClr>
                <a:srgbClr val="000000"/>
              </a:buClr>
              <a:buSzPts val="2000"/>
              <a:buFont typeface="Arial" panose="020B0604020202020204"/>
              <a:buNone/>
            </a:pPr>
            <a:r>
              <a:rPr lang="en-US" sz="2000" b="0" i="0" u="none" strike="noStrike" cap="none">
                <a:solidFill>
                  <a:srgbClr val="404040"/>
                </a:solidFill>
                <a:latin typeface="Times New Roman" panose="02020603050405020304"/>
                <a:ea typeface="Times New Roman" panose="02020603050405020304"/>
                <a:cs typeface="Times New Roman" panose="02020603050405020304"/>
                <a:sym typeface="Times New Roman" panose="02020603050405020304"/>
              </a:rPr>
              <a:t> </a:t>
            </a:r>
            <a:endParaRPr sz="2000" b="0" i="0" u="none" strike="noStrike" cap="none">
              <a:solidFill>
                <a:srgbClr val="40404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15000"/>
              </a:lnSpc>
              <a:spcBef>
                <a:spcPts val="1000"/>
              </a:spcBef>
              <a:spcAft>
                <a:spcPts val="0"/>
              </a:spcAft>
              <a:buClr>
                <a:srgbClr val="000000"/>
              </a:buClr>
              <a:buSzPts val="2000"/>
              <a:buFont typeface="Arial" panose="020B0604020202020204"/>
              <a:buNone/>
            </a:pPr>
            <a:r>
              <a:rPr lang="en-US" sz="2000" b="0" i="0" u="none" strike="noStrike" cap="none">
                <a:solidFill>
                  <a:srgbClr val="404040"/>
                </a:solidFill>
                <a:latin typeface="Times New Roman" panose="02020603050405020304"/>
                <a:ea typeface="Times New Roman" panose="02020603050405020304"/>
                <a:cs typeface="Times New Roman" panose="02020603050405020304"/>
                <a:sym typeface="Times New Roman" panose="02020603050405020304"/>
              </a:rPr>
              <a:t>In the absence of adult guidance, they often find it difficult to find relevant information about the career they want. Generally students make poorly researched decisions which they then have to struggle with.</a:t>
            </a:r>
            <a:endParaRPr sz="2000" b="0" i="0" u="none" strike="noStrike" cap="none">
              <a:solidFill>
                <a:srgbClr val="40404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55" name="Google Shape;255;p17"/>
          <p:cNvPicPr preferRelativeResize="0"/>
          <p:nvPr/>
        </p:nvPicPr>
        <p:blipFill rotWithShape="1">
          <a:blip r:embed="rId1"/>
          <a:srcRect/>
          <a:stretch>
            <a:fillRect/>
          </a:stretch>
        </p:blipFill>
        <p:spPr>
          <a:xfrm>
            <a:off x="7199725" y="0"/>
            <a:ext cx="1822825" cy="1692100"/>
          </a:xfrm>
          <a:prstGeom prst="rect">
            <a:avLst/>
          </a:prstGeom>
          <a:noFill/>
          <a:ln>
            <a:noFill/>
          </a:ln>
        </p:spPr>
      </p:pic>
      <p:sp>
        <p:nvSpPr>
          <p:cNvPr id="14" name="TextBox 13"/>
          <p:cNvSpPr txBox="1"/>
          <p:nvPr/>
        </p:nvSpPr>
        <p:spPr>
          <a:xfrm>
            <a:off x="3298146" y="4572000"/>
            <a:ext cx="1828800" cy="1105559"/>
          </a:xfrm>
          <a:prstGeom prst="rect">
            <a:avLst/>
          </a:prstGeom>
          <a:noFill/>
        </p:spPr>
        <p:txBody>
          <a:bodyPr wrap="square" rtlCol="0">
            <a:spAutoFit/>
          </a:bodyPr>
          <a:lstStyle/>
          <a:p>
            <a:pPr lvl="0" algn="ctr">
              <a:lnSpc>
                <a:spcPct val="108000"/>
              </a:lnSpc>
            </a:pPr>
            <a:endParaRPr lang="en-US" sz="1800" b="1" dirty="0">
              <a:latin typeface="Times New Roman" panose="02020603050405020304"/>
              <a:ea typeface="Times New Roman" panose="02020603050405020304"/>
              <a:cs typeface="Times New Roman" panose="02020603050405020304"/>
              <a:sym typeface="Times New Roman" panose="02020603050405020304"/>
            </a:endParaRPr>
          </a:p>
          <a:p>
            <a:pPr algn="ctr">
              <a:lnSpc>
                <a:spcPct val="108000"/>
              </a:lnSpc>
            </a:pPr>
            <a:r>
              <a:rPr lang="en-US" b="1" dirty="0"/>
              <a:t>Career Guidance</a:t>
            </a:r>
            <a:endParaRPr lang="en-US" b="1" dirty="0"/>
          </a:p>
          <a:p>
            <a:pPr lvl="0">
              <a:lnSpc>
                <a:spcPct val="108000"/>
              </a:lnSpc>
            </a:pPr>
            <a:endParaRPr lang="en-US" sz="1600" dirty="0"/>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fade thruBlk="1"/>
      </p:transition>
    </mc:Choice>
    <mc:Fallback>
      <p:transition spd="slow">
        <p:fade thruBlk="1"/>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EXISTING SYSTEM ARCHITECTURE</a:t>
            </a:r>
            <a:endParaRPr lang="en-US"/>
          </a:p>
        </p:txBody>
      </p:sp>
      <p:sp>
        <p:nvSpPr>
          <p:cNvPr id="261" name="Google Shape;261;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200"/>
              <a:buFont typeface="Arial" panose="020B0604020202020204"/>
              <a:buNone/>
            </a:pPr>
            <a:fld id="{00000000-1234-1234-1234-123412341234}" type="slidenum">
              <a:rPr lang="en-US"/>
            </a:fld>
            <a:endParaRPr lang="en-US"/>
          </a:p>
        </p:txBody>
      </p:sp>
      <p:pic>
        <p:nvPicPr>
          <p:cNvPr id="262" name="Google Shape;262;p18"/>
          <p:cNvPicPr preferRelativeResize="0"/>
          <p:nvPr/>
        </p:nvPicPr>
        <p:blipFill>
          <a:blip r:embed="rId1"/>
          <a:stretch>
            <a:fillRect/>
          </a:stretch>
        </p:blipFill>
        <p:spPr>
          <a:xfrm>
            <a:off x="163300" y="1413900"/>
            <a:ext cx="2505075" cy="1385257"/>
          </a:xfrm>
          <a:prstGeom prst="rect">
            <a:avLst/>
          </a:prstGeom>
          <a:noFill/>
          <a:ln>
            <a:noFill/>
          </a:ln>
        </p:spPr>
      </p:pic>
      <p:pic>
        <p:nvPicPr>
          <p:cNvPr id="263" name="Google Shape;263;p18"/>
          <p:cNvPicPr preferRelativeResize="0"/>
          <p:nvPr/>
        </p:nvPicPr>
        <p:blipFill>
          <a:blip r:embed="rId2"/>
          <a:stretch>
            <a:fillRect/>
          </a:stretch>
        </p:blipFill>
        <p:spPr>
          <a:xfrm>
            <a:off x="4920700" y="1275049"/>
            <a:ext cx="2277900" cy="1662950"/>
          </a:xfrm>
          <a:prstGeom prst="rect">
            <a:avLst/>
          </a:prstGeom>
          <a:noFill/>
          <a:ln>
            <a:noFill/>
          </a:ln>
        </p:spPr>
      </p:pic>
      <p:pic>
        <p:nvPicPr>
          <p:cNvPr id="264" name="Google Shape;264;p18"/>
          <p:cNvPicPr preferRelativeResize="0"/>
          <p:nvPr/>
        </p:nvPicPr>
        <p:blipFill>
          <a:blip r:embed="rId3"/>
          <a:stretch>
            <a:fillRect/>
          </a:stretch>
        </p:blipFill>
        <p:spPr>
          <a:xfrm>
            <a:off x="5154275" y="3806725"/>
            <a:ext cx="1487400" cy="1336770"/>
          </a:xfrm>
          <a:prstGeom prst="rect">
            <a:avLst/>
          </a:prstGeom>
          <a:noFill/>
          <a:ln>
            <a:noFill/>
          </a:ln>
        </p:spPr>
      </p:pic>
      <p:sp>
        <p:nvSpPr>
          <p:cNvPr id="265" name="Google Shape;265;p18"/>
          <p:cNvSpPr/>
          <p:nvPr/>
        </p:nvSpPr>
        <p:spPr>
          <a:xfrm>
            <a:off x="2985850" y="2070475"/>
            <a:ext cx="1798200" cy="108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66" name="Google Shape;266;p18"/>
          <p:cNvPicPr preferRelativeResize="0"/>
          <p:nvPr/>
        </p:nvPicPr>
        <p:blipFill>
          <a:blip r:embed="rId4"/>
          <a:stretch>
            <a:fillRect/>
          </a:stretch>
        </p:blipFill>
        <p:spPr>
          <a:xfrm>
            <a:off x="624896" y="3615325"/>
            <a:ext cx="1336759" cy="1336775"/>
          </a:xfrm>
          <a:prstGeom prst="rect">
            <a:avLst/>
          </a:prstGeom>
          <a:noFill/>
          <a:ln>
            <a:noFill/>
          </a:ln>
        </p:spPr>
      </p:pic>
      <p:sp>
        <p:nvSpPr>
          <p:cNvPr id="267" name="Google Shape;267;p18"/>
          <p:cNvSpPr/>
          <p:nvPr/>
        </p:nvSpPr>
        <p:spPr>
          <a:xfrm>
            <a:off x="5873625" y="2876875"/>
            <a:ext cx="120000" cy="871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18"/>
          <p:cNvSpPr/>
          <p:nvPr/>
        </p:nvSpPr>
        <p:spPr>
          <a:xfrm>
            <a:off x="2059575" y="4229263"/>
            <a:ext cx="2767800" cy="1089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18"/>
          <p:cNvSpPr txBox="1"/>
          <p:nvPr/>
        </p:nvSpPr>
        <p:spPr>
          <a:xfrm>
            <a:off x="930025" y="2799150"/>
            <a:ext cx="2136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latin typeface="Roboto Condensed" panose="02000000000000000000"/>
                <a:ea typeface="Roboto Condensed" panose="02000000000000000000"/>
                <a:cs typeface="Roboto Condensed" panose="02000000000000000000"/>
                <a:sym typeface="Roboto Condensed" panose="02000000000000000000"/>
              </a:rPr>
              <a:t>Website</a:t>
            </a:r>
            <a:endParaRPr sz="1500" b="1">
              <a:latin typeface="Roboto Condensed" panose="02000000000000000000"/>
              <a:ea typeface="Roboto Condensed" panose="02000000000000000000"/>
              <a:cs typeface="Roboto Condensed" panose="02000000000000000000"/>
              <a:sym typeface="Roboto Condensed" panose="02000000000000000000"/>
            </a:endParaRPr>
          </a:p>
        </p:txBody>
      </p:sp>
      <p:sp>
        <p:nvSpPr>
          <p:cNvPr id="270" name="Google Shape;270;p18"/>
          <p:cNvSpPr txBox="1"/>
          <p:nvPr/>
        </p:nvSpPr>
        <p:spPr>
          <a:xfrm>
            <a:off x="2867100" y="1702950"/>
            <a:ext cx="6276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latin typeface="Roboto Condensed" panose="02000000000000000000"/>
                <a:ea typeface="Roboto Condensed" panose="02000000000000000000"/>
                <a:cs typeface="Roboto Condensed" panose="02000000000000000000"/>
                <a:sym typeface="Roboto Condensed" panose="02000000000000000000"/>
              </a:rPr>
              <a:t>Selects Type of career path</a:t>
            </a:r>
            <a:endParaRPr sz="1500" b="1">
              <a:latin typeface="Roboto Condensed" panose="02000000000000000000"/>
              <a:ea typeface="Roboto Condensed" panose="02000000000000000000"/>
              <a:cs typeface="Roboto Condensed" panose="02000000000000000000"/>
              <a:sym typeface="Roboto Condensed" panose="02000000000000000000"/>
            </a:endParaRPr>
          </a:p>
        </p:txBody>
      </p:sp>
      <p:sp>
        <p:nvSpPr>
          <p:cNvPr id="271" name="Google Shape;271;p18"/>
          <p:cNvSpPr txBox="1"/>
          <p:nvPr/>
        </p:nvSpPr>
        <p:spPr>
          <a:xfrm>
            <a:off x="5154400" y="3323650"/>
            <a:ext cx="6276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latin typeface="Roboto Condensed" panose="02000000000000000000"/>
                <a:ea typeface="Roboto Condensed" panose="02000000000000000000"/>
                <a:cs typeface="Roboto Condensed" panose="02000000000000000000"/>
                <a:sym typeface="Roboto Condensed" panose="02000000000000000000"/>
              </a:rPr>
              <a:t>Performs  guidance</a:t>
            </a:r>
            <a:endParaRPr sz="1500" b="1">
              <a:latin typeface="Roboto Condensed" panose="02000000000000000000"/>
              <a:ea typeface="Roboto Condensed" panose="02000000000000000000"/>
              <a:cs typeface="Roboto Condensed" panose="02000000000000000000"/>
              <a:sym typeface="Roboto Condensed" panose="02000000000000000000"/>
            </a:endParaRPr>
          </a:p>
        </p:txBody>
      </p:sp>
      <p:sp>
        <p:nvSpPr>
          <p:cNvPr id="272" name="Google Shape;272;p18"/>
          <p:cNvSpPr txBox="1"/>
          <p:nvPr/>
        </p:nvSpPr>
        <p:spPr>
          <a:xfrm>
            <a:off x="2332025" y="3834425"/>
            <a:ext cx="6276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latin typeface="Roboto Condensed" panose="02000000000000000000"/>
                <a:ea typeface="Roboto Condensed" panose="02000000000000000000"/>
                <a:cs typeface="Roboto Condensed" panose="02000000000000000000"/>
                <a:sym typeface="Roboto Condensed" panose="02000000000000000000"/>
              </a:rPr>
              <a:t>Exits from the website</a:t>
            </a:r>
            <a:endParaRPr sz="1500" b="1">
              <a:latin typeface="Roboto Condensed" panose="02000000000000000000"/>
              <a:ea typeface="Roboto Condensed" panose="02000000000000000000"/>
              <a:cs typeface="Roboto Condensed" panose="02000000000000000000"/>
              <a:sym typeface="Roboto Condensed" panose="02000000000000000000"/>
            </a:endParaRPr>
          </a:p>
        </p:txBody>
      </p:sp>
      <p:sp>
        <p:nvSpPr>
          <p:cNvPr id="15" name="TextBox 14"/>
          <p:cNvSpPr txBox="1"/>
          <p:nvPr/>
        </p:nvSpPr>
        <p:spPr>
          <a:xfrm>
            <a:off x="3298146" y="4572000"/>
            <a:ext cx="1828800" cy="1105559"/>
          </a:xfrm>
          <a:prstGeom prst="rect">
            <a:avLst/>
          </a:prstGeom>
          <a:noFill/>
        </p:spPr>
        <p:txBody>
          <a:bodyPr wrap="square" rtlCol="0">
            <a:spAutoFit/>
          </a:bodyPr>
          <a:lstStyle/>
          <a:p>
            <a:pPr lvl="0" algn="ctr">
              <a:lnSpc>
                <a:spcPct val="108000"/>
              </a:lnSpc>
            </a:pPr>
            <a:endParaRPr lang="en-US" sz="1800" b="1" dirty="0">
              <a:latin typeface="Times New Roman" panose="02020603050405020304"/>
              <a:ea typeface="Times New Roman" panose="02020603050405020304"/>
              <a:cs typeface="Times New Roman" panose="02020603050405020304"/>
              <a:sym typeface="Times New Roman" panose="02020603050405020304"/>
            </a:endParaRPr>
          </a:p>
          <a:p>
            <a:pPr algn="ctr">
              <a:lnSpc>
                <a:spcPct val="108000"/>
              </a:lnSpc>
            </a:pPr>
            <a:r>
              <a:rPr lang="en-US" b="1" dirty="0"/>
              <a:t>Career Guidance</a:t>
            </a:r>
            <a:endParaRPr lang="en-US" b="1" dirty="0"/>
          </a:p>
          <a:p>
            <a:pPr lvl="0">
              <a:lnSpc>
                <a:spcPct val="108000"/>
              </a:lnSpc>
            </a:pPr>
            <a:endParaRPr lang="en-US" sz="1600" dirty="0"/>
          </a:p>
          <a:p>
            <a:endParaRPr lang="en-US" dirty="0"/>
          </a:p>
        </p:txBody>
      </p:sp>
    </p:spTree>
  </p:cSld>
  <p:clrMapOvr>
    <a:masterClrMapping/>
  </p:clrMapOvr>
  <p:transition>
    <p:fade thruBlk="1"/>
  </p:transition>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F3F3F3"/>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4645</Words>
  <Application>WPS Presentation</Application>
  <PresentationFormat>On-screen Show (16:9)</PresentationFormat>
  <Paragraphs>338</Paragraphs>
  <Slides>36</Slides>
  <Notes>37</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36</vt:i4>
      </vt:variant>
    </vt:vector>
  </HeadingPairs>
  <TitlesOfParts>
    <vt:vector size="52" baseType="lpstr">
      <vt:lpstr>Arial</vt:lpstr>
      <vt:lpstr>SimSun</vt:lpstr>
      <vt:lpstr>Wingdings</vt:lpstr>
      <vt:lpstr>Arial</vt:lpstr>
      <vt:lpstr>Roboto Condensed</vt:lpstr>
      <vt:lpstr>Roboto Condensed Light</vt:lpstr>
      <vt:lpstr>Arvo</vt:lpstr>
      <vt:lpstr>Lora</vt:lpstr>
      <vt:lpstr>Times New Roman</vt:lpstr>
      <vt:lpstr>Noto Sans Symbols</vt:lpstr>
      <vt:lpstr>Calibri</vt:lpstr>
      <vt:lpstr>Trebuchet MS</vt:lpstr>
      <vt:lpstr>Microsoft YaHei</vt:lpstr>
      <vt:lpstr>Arial Unicode MS</vt:lpstr>
      <vt:lpstr>Segoe Print</vt:lpstr>
      <vt:lpstr>Salerio template</vt:lpstr>
      <vt:lpstr>CAREER GUIDANCE</vt:lpstr>
      <vt:lpstr>TEAM MEMBERS</vt:lpstr>
      <vt:lpstr>CONTENTS</vt:lpstr>
      <vt:lpstr>ABSTRACT</vt:lpstr>
      <vt:lpstr>INTRODUCTION</vt:lpstr>
      <vt:lpstr>PowerPoint 演示文稿</vt:lpstr>
      <vt:lpstr>WORKING OF MACHINE LEARNING</vt:lpstr>
      <vt:lpstr>EXISTING SYSTEM</vt:lpstr>
      <vt:lpstr>EXISTING SYSTEM ARCHITECTURE</vt:lpstr>
      <vt:lpstr>DRAWBACKS</vt:lpstr>
      <vt:lpstr>PROPOSED SYSTEM</vt:lpstr>
      <vt:lpstr>PROPOSED SYSTEM</vt:lpstr>
      <vt:lpstr>PowerPoint 演示文稿</vt:lpstr>
      <vt:lpstr>ADVANTAGES</vt:lpstr>
      <vt:lpstr>MODULES</vt:lpstr>
      <vt:lpstr>SOFTWARE REQUIREMENTS</vt:lpstr>
      <vt:lpstr>HARDWARE REQUIREMENTS</vt:lpstr>
      <vt:lpstr>DATAFLOW DIAGRAM </vt:lpstr>
      <vt:lpstr> DATA FLOW DIAGRAM</vt:lpstr>
      <vt:lpstr>OUTPUT SCREENS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FUTURE ENHANCEMENT</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CAREER GUIDANCE</dc:title>
  <dc:creator/>
  <cp:lastModifiedBy>Teja Punati</cp:lastModifiedBy>
  <cp:revision>8</cp:revision>
  <dcterms:created xsi:type="dcterms:W3CDTF">2024-11-23T21:43:28Z</dcterms:created>
  <dcterms:modified xsi:type="dcterms:W3CDTF">2024-11-23T22:21:18Z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727EF4DCF6C24DB380E7C02E06222112_12</vt:lpwstr>
  </property>
  <property fmtid="{D5CDD505-2E9C-101B-9397-08002B2CF9AE}" pid="3" name="KSOProductBuildVer">
    <vt:lpwstr>2057-12.2.0.18639</vt:lpwstr>
  </property>
</Properties>
</file>